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11" r:id="rId2"/>
    <p:sldId id="284" r:id="rId3"/>
    <p:sldId id="333" r:id="rId4"/>
    <p:sldId id="314" r:id="rId5"/>
    <p:sldId id="322" r:id="rId6"/>
    <p:sldId id="334" r:id="rId7"/>
    <p:sldId id="332" r:id="rId8"/>
    <p:sldId id="339" r:id="rId9"/>
    <p:sldId id="318" r:id="rId10"/>
    <p:sldId id="319" r:id="rId11"/>
    <p:sldId id="320" r:id="rId12"/>
    <p:sldId id="340" r:id="rId13"/>
    <p:sldId id="315" r:id="rId14"/>
    <p:sldId id="313" r:id="rId15"/>
    <p:sldId id="312" r:id="rId16"/>
    <p:sldId id="323" r:id="rId17"/>
    <p:sldId id="327" r:id="rId18"/>
    <p:sldId id="328" r:id="rId19"/>
    <p:sldId id="335" r:id="rId20"/>
    <p:sldId id="326" r:id="rId21"/>
    <p:sldId id="324" r:id="rId22"/>
    <p:sldId id="325" r:id="rId23"/>
    <p:sldId id="341" r:id="rId24"/>
    <p:sldId id="342" r:id="rId25"/>
    <p:sldId id="343" r:id="rId26"/>
    <p:sldId id="344" r:id="rId27"/>
    <p:sldId id="336" r:id="rId28"/>
    <p:sldId id="337" r:id="rId29"/>
    <p:sldId id="338" r:id="rId30"/>
    <p:sldId id="289" r:id="rId31"/>
    <p:sldId id="290" r:id="rId32"/>
    <p:sldId id="291" r:id="rId33"/>
    <p:sldId id="292" r:id="rId34"/>
    <p:sldId id="293" r:id="rId35"/>
    <p:sldId id="295" r:id="rId36"/>
    <p:sldId id="296" r:id="rId37"/>
    <p:sldId id="298" r:id="rId38"/>
    <p:sldId id="299" r:id="rId39"/>
    <p:sldId id="301" r:id="rId40"/>
    <p:sldId id="300" r:id="rId41"/>
    <p:sldId id="297" r:id="rId42"/>
    <p:sldId id="294" r:id="rId43"/>
    <p:sldId id="302" r:id="rId44"/>
    <p:sldId id="303" r:id="rId45"/>
    <p:sldId id="304" r:id="rId46"/>
    <p:sldId id="305" r:id="rId47"/>
    <p:sldId id="306" r:id="rId48"/>
    <p:sldId id="307" r:id="rId49"/>
    <p:sldId id="308" r:id="rId50"/>
    <p:sldId id="309" r:id="rId51"/>
    <p:sldId id="31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BACB4C-E7A4-45BC-BF06-1D812A2D2765}">
          <p14:sldIdLst>
            <p14:sldId id="311"/>
            <p14:sldId id="284"/>
            <p14:sldId id="333"/>
            <p14:sldId id="314"/>
            <p14:sldId id="322"/>
            <p14:sldId id="334"/>
            <p14:sldId id="332"/>
            <p14:sldId id="339"/>
            <p14:sldId id="318"/>
            <p14:sldId id="319"/>
            <p14:sldId id="320"/>
            <p14:sldId id="340"/>
            <p14:sldId id="315"/>
            <p14:sldId id="313"/>
            <p14:sldId id="312"/>
            <p14:sldId id="323"/>
            <p14:sldId id="327"/>
            <p14:sldId id="328"/>
            <p14:sldId id="335"/>
            <p14:sldId id="326"/>
            <p14:sldId id="324"/>
            <p14:sldId id="325"/>
            <p14:sldId id="341"/>
            <p14:sldId id="342"/>
            <p14:sldId id="343"/>
            <p14:sldId id="344"/>
            <p14:sldId id="336"/>
            <p14:sldId id="337"/>
            <p14:sldId id="338"/>
            <p14:sldId id="289"/>
            <p14:sldId id="290"/>
            <p14:sldId id="291"/>
            <p14:sldId id="292"/>
            <p14:sldId id="293"/>
            <p14:sldId id="295"/>
            <p14:sldId id="296"/>
            <p14:sldId id="298"/>
            <p14:sldId id="299"/>
            <p14:sldId id="301"/>
            <p14:sldId id="300"/>
            <p14:sldId id="297"/>
            <p14:sldId id="294"/>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p:scale>
          <a:sx n="90" d="100"/>
          <a:sy n="90" d="100"/>
        </p:scale>
        <p:origin x="14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DE6F-8E17-4B9D-A2C4-C1B76B1752D4}"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5E1B-C364-4098-ACDE-19589F742E9A}" type="slidenum">
              <a:rPr lang="zh-CN" altLang="en-US" smtClean="0"/>
              <a:t>‹#›</a:t>
            </a:fld>
            <a:endParaRPr lang="zh-CN" altLang="en-US"/>
          </a:p>
        </p:txBody>
      </p:sp>
    </p:spTree>
    <p:extLst>
      <p:ext uri="{BB962C8B-B14F-4D97-AF65-F5344CB8AC3E}">
        <p14:creationId xmlns:p14="http://schemas.microsoft.com/office/powerpoint/2010/main" val="33944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275E1B-C364-4098-ACDE-19589F742E9A}" type="slidenum">
              <a:rPr lang="zh-CN" altLang="en-US" smtClean="0"/>
              <a:t>1</a:t>
            </a:fld>
            <a:endParaRPr lang="zh-CN" altLang="en-US"/>
          </a:p>
        </p:txBody>
      </p:sp>
    </p:spTree>
    <p:extLst>
      <p:ext uri="{BB962C8B-B14F-4D97-AF65-F5344CB8AC3E}">
        <p14:creationId xmlns:p14="http://schemas.microsoft.com/office/powerpoint/2010/main" val="81154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 xmlns:a16="http://schemas.microsoft.com/office/drawing/2014/main" id="{9FE75195-B3F4-4EA2-BA4D-12019BE9E7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 xmlns:a16="http://schemas.microsoft.com/office/drawing/2014/main" id="{72B8EF15-7601-479C-A869-0FC477FCF2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a:extLst>
              <a:ext uri="{FF2B5EF4-FFF2-40B4-BE49-F238E27FC236}">
                <a16:creationId xmlns="" xmlns:a16="http://schemas.microsoft.com/office/drawing/2014/main" id="{BD6370E6-1646-4F02-9105-EAE9E507B7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C7E5E5B-1CE2-4A52-B81E-5B3C35FF8ECB}"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19766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7349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40427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21969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09647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3685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15818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826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194708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51614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02638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AB99AD-6BDF-42DE-9583-643ED9D6CF86}"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399002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B99AD-6BDF-42DE-9583-643ED9D6CF86}" type="datetimeFigureOut">
              <a:rPr lang="zh-CN" altLang="en-US" smtClean="0"/>
              <a:t>2021/1/14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B99F5-CFB1-4C6B-9B3F-580169FC693B}" type="slidenum">
              <a:rPr lang="zh-CN" altLang="en-US" smtClean="0"/>
              <a:t>‹#›</a:t>
            </a:fld>
            <a:endParaRPr lang="zh-CN" altLang="en-US"/>
          </a:p>
        </p:txBody>
      </p:sp>
    </p:spTree>
    <p:extLst>
      <p:ext uri="{BB962C8B-B14F-4D97-AF65-F5344CB8AC3E}">
        <p14:creationId xmlns:p14="http://schemas.microsoft.com/office/powerpoint/2010/main" val="422295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g"/><Relationship Id="rId5" Type="http://schemas.openxmlformats.org/officeDocument/2006/relationships/image" Target="../media/image55.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jpg"/><Relationship Id="rId5" Type="http://schemas.openxmlformats.org/officeDocument/2006/relationships/image" Target="../media/image60.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61.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slideLayout" Target="../slideLayouts/slideLayout6.xml"/><Relationship Id="rId39" Type="http://schemas.openxmlformats.org/officeDocument/2006/relationships/notesSlide" Target="../notesSlides/notesSlide2.xml"/><Relationship Id="rId40"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a:xfrm>
            <a:off x="695325" y="650930"/>
            <a:ext cx="10801351" cy="3177153"/>
          </a:xfrm>
          <a:prstGeom prst="rect">
            <a:avLst/>
          </a:prstGeom>
        </p:spPr>
      </p:pic>
      <p:sp>
        <p:nvSpPr>
          <p:cNvPr id="6" name="文本框 5"/>
          <p:cNvSpPr txBox="1"/>
          <p:nvPr/>
        </p:nvSpPr>
        <p:spPr>
          <a:xfrm>
            <a:off x="2117097" y="3972518"/>
            <a:ext cx="7862804" cy="1200329"/>
          </a:xfrm>
          <a:prstGeom prst="rect">
            <a:avLst/>
          </a:prstGeom>
          <a:noFill/>
        </p:spPr>
        <p:txBody>
          <a:bodyPr wrap="square" rtlCol="0">
            <a:spAutoFit/>
            <a:scene3d>
              <a:camera prst="orthographicFront"/>
              <a:lightRig rig="threePt" dir="t">
                <a:rot lat="0" lon="0" rev="0"/>
              </a:lightRig>
            </a:scene3d>
            <a:sp3d contourW="12700"/>
          </a:bodyPr>
          <a:lstStyle/>
          <a:p>
            <a:pPr algn="ctr"/>
            <a:r>
              <a:rPr lang="zh-CN" altLang="en-US" sz="7200" b="1" dirty="0">
                <a:latin typeface="PingFang SC Semibold" charset="-122"/>
                <a:ea typeface="PingFang SC Semibold" charset="-122"/>
                <a:cs typeface="PingFang SC Semibold" charset="-122"/>
              </a:rPr>
              <a:t>述职报告</a:t>
            </a:r>
          </a:p>
        </p:txBody>
      </p:sp>
      <p:sp>
        <p:nvSpPr>
          <p:cNvPr id="7" name="文本框 6"/>
          <p:cNvSpPr txBox="1"/>
          <p:nvPr/>
        </p:nvSpPr>
        <p:spPr>
          <a:xfrm>
            <a:off x="2117095" y="5401536"/>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2800" dirty="0" smtClean="0">
                <a:latin typeface="PingFang SC" charset="-122"/>
                <a:ea typeface="PingFang SC" charset="-122"/>
                <a:cs typeface="PingFang SC" charset="-122"/>
              </a:rPr>
              <a:t>移动开发组 </a:t>
            </a:r>
            <a:r>
              <a:rPr lang="en-US" altLang="zh-CN" sz="2800" dirty="0" smtClean="0">
                <a:latin typeface="PingFang SC" charset="-122"/>
                <a:ea typeface="PingFang SC" charset="-122"/>
                <a:cs typeface="PingFang SC" charset="-122"/>
              </a:rPr>
              <a:t>– </a:t>
            </a:r>
            <a:r>
              <a:rPr lang="zh-CN" altLang="en-US" sz="2800" dirty="0" smtClean="0">
                <a:latin typeface="PingFang SC" charset="-122"/>
                <a:ea typeface="PingFang SC" charset="-122"/>
                <a:cs typeface="PingFang SC" charset="-122"/>
              </a:rPr>
              <a:t>燕文强 </a:t>
            </a:r>
            <a:r>
              <a:rPr lang="en-US" altLang="zh-CN" sz="2800" dirty="0">
                <a:latin typeface="PingFang SC" charset="-122"/>
                <a:ea typeface="PingFang SC" charset="-122"/>
                <a:cs typeface="PingFang SC" charset="-122"/>
              </a:rPr>
              <a:t>2020-2021 </a:t>
            </a:r>
            <a:r>
              <a:rPr lang="zh-CN" altLang="en-US" sz="2800" dirty="0">
                <a:latin typeface="PingFang SC" charset="-122"/>
                <a:ea typeface="PingFang SC" charset="-122"/>
                <a:cs typeface="PingFang SC" charset="-122"/>
              </a:rPr>
              <a:t>年度工作汇报</a:t>
            </a:r>
          </a:p>
        </p:txBody>
      </p:sp>
      <p:pic>
        <p:nvPicPr>
          <p:cNvPr id="3" name="Picture 2">
            <a:extLst>
              <a:ext uri="{FF2B5EF4-FFF2-40B4-BE49-F238E27FC236}">
                <a16:creationId xmlns="" xmlns:a16="http://schemas.microsoft.com/office/drawing/2014/main" id="{E294993C-F7B5-48CF-B21A-5086048E9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27" y="1629634"/>
            <a:ext cx="1219744" cy="1219744"/>
          </a:xfrm>
          <a:prstGeom prst="rect">
            <a:avLst/>
          </a:prstGeom>
        </p:spPr>
      </p:pic>
      <p:pic>
        <p:nvPicPr>
          <p:cNvPr id="13" name="图片 9">
            <a:extLst>
              <a:ext uri="{FF2B5EF4-FFF2-40B4-BE49-F238E27FC236}">
                <a16:creationId xmlns="" xmlns:a16="http://schemas.microsoft.com/office/drawing/2014/main" id="{6EE09AAC-4BD9-4A94-A802-573214B3DA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9606" y="6153445"/>
            <a:ext cx="1372786" cy="391817"/>
          </a:xfrm>
          <a:prstGeom prst="rect">
            <a:avLst/>
          </a:prstGeom>
        </p:spPr>
      </p:pic>
    </p:spTree>
    <p:extLst>
      <p:ext uri="{BB962C8B-B14F-4D97-AF65-F5344CB8AC3E}">
        <p14:creationId xmlns:p14="http://schemas.microsoft.com/office/powerpoint/2010/main" val="113659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2643" y="1273351"/>
            <a:ext cx="6029658" cy="5078313"/>
          </a:xfrm>
          <a:prstGeom prst="rect">
            <a:avLst/>
          </a:prstGeom>
        </p:spPr>
        <p:txBody>
          <a:bodyPr wrap="square">
            <a:spAutoFit/>
          </a:bodyPr>
          <a:lstStyle/>
          <a:p>
            <a:r>
              <a:rPr lang="en-US" altLang="zh-CN" sz="1200" dirty="0">
                <a:latin typeface="PingFang SC" charset="-122"/>
                <a:ea typeface="PingFang SC" charset="-122"/>
                <a:cs typeface="PingFang SC" charset="-122"/>
              </a:rPr>
              <a:t>&lt;html</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title&gt;</a:t>
            </a:r>
            <a:r>
              <a:rPr lang="zh-CN" altLang="en-US" sz="1200" dirty="0">
                <a:latin typeface="PingFang SC" charset="-122"/>
                <a:ea typeface="PingFang SC" charset="-122"/>
                <a:cs typeface="PingFang SC" charset="-122"/>
              </a:rPr>
              <a:t>测试原生分享</a:t>
            </a:r>
            <a:r>
              <a:rPr lang="en-US" altLang="zh-CN" sz="1200" dirty="0">
                <a:latin typeface="PingFang SC" charset="-122"/>
                <a:ea typeface="PingFang SC" charset="-122"/>
                <a:cs typeface="PingFang SC" charset="-122"/>
              </a:rPr>
              <a:t>&lt;/title</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head</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 type="text/</a:t>
            </a:r>
            <a:r>
              <a:rPr lang="en-US" altLang="zh-CN" sz="1200" dirty="0" err="1">
                <a:latin typeface="PingFang SC" charset="-122"/>
                <a:ea typeface="PingFang SC" charset="-122"/>
                <a:cs typeface="PingFang SC" charset="-122"/>
              </a:rPr>
              <a:t>javascript</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url</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centaline</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shareParams</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window.location.href</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url</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shareParams</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var</a:t>
            </a:r>
            <a:r>
              <a:rPr lang="en-US" altLang="zh-CN" sz="1200" dirty="0" smtClean="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 </a:t>
            </a:r>
            <a:r>
              <a:rPr lang="en-US" altLang="zh-CN" sz="1200" dirty="0" err="1">
                <a:latin typeface="PingFang SC" charset="-122"/>
                <a:ea typeface="PingFang SC" charset="-122"/>
                <a:cs typeface="PingFang SC" charset="-122"/>
              </a:rPr>
              <a:t>JSON.stringify</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action:"share</a:t>
            </a:r>
            <a:r>
              <a:rPr lang="en-US" altLang="zh-CN" sz="1200" dirty="0">
                <a:latin typeface="PingFang SC" charset="-122"/>
                <a:ea typeface="PingFang SC" charset="-122"/>
                <a:cs typeface="PingFang SC" charset="-122"/>
              </a:rPr>
              <a:t>", </a:t>
            </a:r>
            <a:r>
              <a:rPr lang="en-US" altLang="zh-CN" sz="1200" dirty="0" err="1">
                <a:latin typeface="PingFang SC" charset="-122"/>
                <a:ea typeface="PingFang SC" charset="-122"/>
                <a:cs typeface="PingFang SC" charset="-122"/>
              </a:rPr>
              <a:t>data:json</a:t>
            </a:r>
            <a:r>
              <a:rPr lang="en-US" altLang="zh-CN" sz="1200" dirty="0">
                <a:latin typeface="PingFang SC" charset="-122"/>
                <a:ea typeface="PingFang SC" charset="-122"/>
                <a:cs typeface="PingFang SC" charset="-122"/>
              </a:rPr>
              <a:t> }); </a:t>
            </a:r>
            <a:endParaRPr lang="en-US" altLang="zh-CN" sz="1200" dirty="0" smtClean="0">
              <a:latin typeface="PingFang SC" charset="-122"/>
              <a:ea typeface="PingFang SC" charset="-122"/>
              <a:cs typeface="PingFang SC" charset="-122"/>
            </a:endParaRPr>
          </a:p>
          <a:p>
            <a:r>
              <a:rPr lang="en-US" altLang="zh-CN"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encodeURIComponent</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jsonData</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function </a:t>
            </a:r>
            <a:r>
              <a:rPr lang="en-US" altLang="zh-CN" sz="1200" dirty="0" err="1">
                <a:latin typeface="PingFang SC" charset="-122"/>
                <a:ea typeface="PingFang SC" charset="-122"/>
                <a:cs typeface="PingFang SC" charset="-122"/>
              </a:rPr>
              <a:t>dataJson</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return </a:t>
            </a:r>
            <a:r>
              <a:rPr lang="en-US" altLang="zh-CN" sz="1200" dirty="0" err="1">
                <a:latin typeface="PingFang SC" charset="-122"/>
                <a:ea typeface="PingFang SC" charset="-122"/>
                <a:cs typeface="PingFang SC" charset="-122"/>
              </a:rPr>
              <a:t>JSON.stringify</a:t>
            </a:r>
            <a:r>
              <a:rPr lang="en-US" altLang="zh-CN" sz="1200" dirty="0" smtClean="0">
                <a:latin typeface="PingFang SC" charset="-122"/>
                <a:ea typeface="PingFang SC" charset="-122"/>
                <a:cs typeface="PingFang SC" charset="-122"/>
              </a:rPr>
              <a: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channel</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a:t>
            </a:r>
            <a:r>
              <a:rPr lang="en-US" altLang="zh-CN" sz="1200" dirty="0">
                <a:latin typeface="PingFang SC" charset="-122"/>
                <a:ea typeface="PingFang SC" charset="-122"/>
                <a:cs typeface="PingFang SC" charset="-122"/>
              </a:rPr>
              <a:t>","QQ","</a:t>
            </a:r>
            <a:r>
              <a:rPr lang="en-US" altLang="zh-CN" sz="1200" dirty="0" err="1">
                <a:latin typeface="PingFang SC" charset="-122"/>
                <a:ea typeface="PingFang SC" charset="-122"/>
                <a:cs typeface="PingFang SC" charset="-122"/>
              </a:rPr>
              <a:t>wxImage</a:t>
            </a:r>
            <a:r>
              <a:rPr lang="en-US" altLang="zh-CN" sz="1200" dirty="0">
                <a:latin typeface="PingFang SC" charset="-122"/>
                <a:ea typeface="PingFang SC" charset="-122"/>
                <a:cs typeface="PingFang SC" charset="-122"/>
              </a:rPr>
              <a:t>","</a:t>
            </a:r>
            <a:r>
              <a:rPr lang="en-US" altLang="zh-CN" sz="1200" dirty="0" err="1">
                <a:latin typeface="PingFang SC" charset="-122"/>
                <a:ea typeface="PingFang SC" charset="-122"/>
                <a:cs typeface="PingFang SC" charset="-122"/>
              </a:rPr>
              <a:t>wxMomentsImage</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img</a:t>
            </a:r>
            <a:r>
              <a:rPr lang="en-US" altLang="zh-CN" sz="1200" dirty="0" smtClean="0">
                <a:latin typeface="PingFang SC" charset="-122"/>
                <a:ea typeface="PingFang SC" charset="-122"/>
                <a:cs typeface="PingFang SC" charset="-122"/>
              </a:rPr>
              <a:t>:</a:t>
            </a:r>
            <a:r>
              <a:rPr lang="en-US" altLang="zh-CN" sz="1200" dirty="0">
                <a:latin typeface="PingFang SC" charset="-122"/>
                <a:ea typeface="PingFang SC" charset="-122"/>
                <a:cs typeface="PingFang SC" charset="-122"/>
              </a:rPr>
              <a:t>"</a:t>
            </a:r>
            <a:r>
              <a:rPr lang="en-US" altLang="zh-CN" sz="1200" dirty="0" smtClean="0">
                <a:latin typeface="PingFang SC" charset="-122"/>
                <a:ea typeface="PingFang SC" charset="-122"/>
                <a:cs typeface="PingFang SC" charset="-122"/>
              </a:rPr>
              <a:t>http://</a:t>
            </a:r>
            <a:r>
              <a:rPr lang="hr-HR" altLang="zh-CN" sz="1200" dirty="0" smtClean="0">
                <a:latin typeface="PingFang SC" charset="-122"/>
                <a:ea typeface="PingFang SC" charset="-122"/>
                <a:cs typeface="PingFang SC" charset="-122"/>
              </a:rPr>
              <a:t>t9.baidu.com/</a:t>
            </a:r>
            <a:r>
              <a:rPr lang="hr-HR" altLang="zh-CN" sz="1200" dirty="0" err="1" smtClean="0">
                <a:latin typeface="PingFang SC" charset="-122"/>
                <a:ea typeface="PingFang SC" charset="-122"/>
                <a:cs typeface="PingFang SC" charset="-122"/>
              </a:rPr>
              <a:t>it</a:t>
            </a:r>
            <a:r>
              <a:rPr lang="hr-HR" altLang="zh-CN" sz="1200" dirty="0" smtClean="0">
                <a:latin typeface="PingFang SC" charset="-122"/>
                <a:ea typeface="PingFang SC" charset="-122"/>
                <a:cs typeface="PingFang SC" charset="-122"/>
              </a:rPr>
              <a:t>/u=583874135,70653437&amp;fm=79</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title</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分享标题</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description</a:t>
            </a:r>
            <a:r>
              <a:rPr lang="en-US" altLang="zh-CN" sz="1200" dirty="0">
                <a:latin typeface="PingFang SC" charset="-122"/>
                <a:ea typeface="PingFang SC" charset="-122"/>
                <a:cs typeface="PingFang SC" charset="-122"/>
              </a:rPr>
              <a:t>:"</a:t>
            </a:r>
            <a:r>
              <a:rPr lang="zh-CN" altLang="en-US" sz="1200" dirty="0">
                <a:latin typeface="PingFang SC" charset="-122"/>
                <a:ea typeface="PingFang SC" charset="-122"/>
                <a:cs typeface="PingFang SC" charset="-122"/>
              </a:rPr>
              <a:t>分享描述，限制</a:t>
            </a:r>
            <a:r>
              <a:rPr lang="en-US" altLang="zh-CN" sz="1200" dirty="0">
                <a:latin typeface="PingFang SC" charset="-122"/>
                <a:ea typeface="PingFang SC" charset="-122"/>
                <a:cs typeface="PingFang SC" charset="-122"/>
              </a:rPr>
              <a:t>20</a:t>
            </a:r>
            <a:r>
              <a:rPr lang="zh-CN" altLang="en-US" sz="1200" dirty="0">
                <a:latin typeface="PingFang SC" charset="-122"/>
                <a:ea typeface="PingFang SC" charset="-122"/>
                <a:cs typeface="PingFang SC" charset="-122"/>
              </a:rPr>
              <a:t>字</a:t>
            </a:r>
            <a:r>
              <a:rPr lang="en-US" altLang="zh-CN" sz="1200" dirty="0">
                <a:latin typeface="PingFang SC" charset="-122"/>
                <a:ea typeface="PingFang SC" charset="-122"/>
                <a:cs typeface="PingFang SC" charset="-122"/>
              </a:rPr>
              <a:t>", </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err="1" smtClean="0">
                <a:latin typeface="PingFang SC" charset="-122"/>
                <a:ea typeface="PingFang SC" charset="-122"/>
                <a:cs typeface="PingFang SC" charset="-122"/>
              </a:rPr>
              <a:t>link:location.href</a:t>
            </a:r>
            <a:endParaRPr lang="en-US" altLang="zh-CN" sz="1200" dirty="0" smtClean="0">
              <a:latin typeface="PingFang SC" charset="-122"/>
              <a:ea typeface="PingFang SC" charset="-122"/>
              <a:cs typeface="PingFang SC" charset="-122"/>
            </a:endParaRP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 </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script</a:t>
            </a:r>
            <a:r>
              <a:rPr lang="en-US" altLang="zh-CN" sz="1200" dirty="0" smtClean="0">
                <a:latin typeface="PingFang SC" charset="-122"/>
                <a:ea typeface="PingFang SC" charset="-122"/>
                <a:cs typeface="PingFang SC" charset="-122"/>
              </a:rPr>
              <a:t>&gt;</a:t>
            </a:r>
          </a:p>
          <a:p>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input type="button" value="</a:t>
            </a:r>
            <a:r>
              <a:rPr lang="zh-CN" altLang="en-US" sz="1200" dirty="0">
                <a:latin typeface="PingFang SC" charset="-122"/>
                <a:ea typeface="PingFang SC" charset="-122"/>
                <a:cs typeface="PingFang SC" charset="-122"/>
              </a:rPr>
              <a:t>测试分享</a:t>
            </a:r>
            <a:r>
              <a:rPr lang="en-US" altLang="zh-CN" sz="1200" dirty="0">
                <a:latin typeface="PingFang SC" charset="-122"/>
                <a:ea typeface="PingFang SC" charset="-122"/>
                <a:cs typeface="PingFang SC" charset="-122"/>
              </a:rPr>
              <a:t>" name="button" </a:t>
            </a:r>
            <a:r>
              <a:rPr lang="en-US" altLang="zh-CN" sz="1200" dirty="0" err="1">
                <a:latin typeface="PingFang SC" charset="-122"/>
                <a:ea typeface="PingFang SC" charset="-122"/>
                <a:cs typeface="PingFang SC" charset="-122"/>
              </a:rPr>
              <a:t>onclick</a:t>
            </a:r>
            <a:r>
              <a:rPr lang="en-US" altLang="zh-CN" sz="1200" dirty="0">
                <a:latin typeface="PingFang SC" charset="-122"/>
                <a:ea typeface="PingFang SC" charset="-122"/>
                <a:cs typeface="PingFang SC" charset="-122"/>
              </a:rPr>
              <a:t>="share</a:t>
            </a:r>
            <a:r>
              <a:rPr lang="en-US" altLang="zh-CN" sz="1200" dirty="0" smtClean="0">
                <a:latin typeface="PingFang SC" charset="-122"/>
                <a:ea typeface="PingFang SC" charset="-122"/>
                <a:cs typeface="PingFang SC" charset="-122"/>
              </a:rPr>
              <a:t>()"&gt;</a:t>
            </a:r>
          </a:p>
          <a:p>
            <a:r>
              <a:rPr lang="zh-CN" altLang="en-US" sz="1200" dirty="0">
                <a:latin typeface="PingFang SC" charset="-122"/>
                <a:ea typeface="PingFang SC" charset="-122"/>
                <a:cs typeface="PingFang SC" charset="-122"/>
              </a:rPr>
              <a:t> </a:t>
            </a:r>
            <a:r>
              <a:rPr lang="zh-CN" altLang="en-US" sz="1200" dirty="0" smtClean="0">
                <a:latin typeface="PingFang SC" charset="-122"/>
                <a:ea typeface="PingFang SC" charset="-122"/>
                <a:cs typeface="PingFang SC" charset="-122"/>
              </a:rPr>
              <a:t>   </a:t>
            </a:r>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body</a:t>
            </a:r>
            <a:r>
              <a:rPr lang="en-US" altLang="zh-CN" sz="1200" dirty="0" smtClean="0">
                <a:latin typeface="PingFang SC" charset="-122"/>
                <a:ea typeface="PingFang SC" charset="-122"/>
                <a:cs typeface="PingFang SC" charset="-122"/>
              </a:rPr>
              <a:t>&gt;</a:t>
            </a:r>
          </a:p>
          <a:p>
            <a:r>
              <a:rPr lang="en-US" altLang="zh-CN" sz="1200" dirty="0" smtClean="0">
                <a:latin typeface="PingFang SC" charset="-122"/>
                <a:ea typeface="PingFang SC" charset="-122"/>
                <a:cs typeface="PingFang SC" charset="-122"/>
              </a:rPr>
              <a:t>&lt;/</a:t>
            </a:r>
            <a:r>
              <a:rPr lang="en-US" altLang="zh-CN" sz="1200" dirty="0">
                <a:latin typeface="PingFang SC" charset="-122"/>
                <a:ea typeface="PingFang SC" charset="-122"/>
                <a:cs typeface="PingFang SC" charset="-122"/>
              </a:rPr>
              <a:t>html</a:t>
            </a:r>
            <a:r>
              <a:rPr lang="en-US" altLang="zh-CN" sz="1200" dirty="0" smtClean="0">
                <a:latin typeface="PingFang SC" charset="-122"/>
                <a:ea typeface="PingFang SC" charset="-122"/>
                <a:cs typeface="PingFang SC" charset="-122"/>
              </a:rPr>
              <a:t>&gt;</a:t>
            </a:r>
            <a:endParaRPr lang="zh-CN" altLang="en-US" sz="1200" dirty="0">
              <a:latin typeface="PingFang SC" charset="-122"/>
              <a:ea typeface="PingFang SC" charset="-122"/>
              <a:cs typeface="PingFang SC" charset="-122"/>
            </a:endParaRPr>
          </a:p>
        </p:txBody>
      </p:sp>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7986713" y="3489341"/>
            <a:ext cx="3185487" cy="646331"/>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客户端作为浏览器要听从指挥</a:t>
            </a:r>
            <a:endParaRPr kumimoji="1" lang="en-US" altLang="zh-CN" dirty="0" smtClean="0">
              <a:latin typeface="PingFang SC" charset="-122"/>
              <a:ea typeface="PingFang SC" charset="-122"/>
              <a:cs typeface="PingFang SC" charset="-122"/>
            </a:endParaRPr>
          </a:p>
          <a:p>
            <a:r>
              <a:rPr kumimoji="1" lang="zh-CN" altLang="en-US" dirty="0" smtClean="0">
                <a:latin typeface="PingFang SC" charset="-122"/>
                <a:ea typeface="PingFang SC" charset="-122"/>
                <a:cs typeface="PingFang SC" charset="-122"/>
              </a:rPr>
              <a:t>不要自己发挥</a:t>
            </a:r>
            <a:endParaRPr kumimoji="1" lang="zh-CN" altLang="en-US" dirty="0">
              <a:latin typeface="PingFang SC" charset="-122"/>
              <a:ea typeface="PingFang SC" charset="-122"/>
              <a:cs typeface="PingFang SC" charset="-122"/>
            </a:endParaRPr>
          </a:p>
        </p:txBody>
      </p:sp>
      <p:sp>
        <p:nvSpPr>
          <p:cNvPr id="5" name="文本框 4"/>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32125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74421" y="3408218"/>
            <a:ext cx="7827784" cy="338554"/>
          </a:xfrm>
          <a:prstGeom prst="rect">
            <a:avLst/>
          </a:prstGeom>
          <a:noFill/>
        </p:spPr>
        <p:txBody>
          <a:bodyPr wrap="none" rtlCol="0">
            <a:spAutoFit/>
          </a:bodyPr>
          <a:lstStyle/>
          <a:p>
            <a:r>
              <a:rPr lang="zh-CN" altLang="en-US" sz="1600" dirty="0">
                <a:solidFill>
                  <a:srgbClr val="494949"/>
                </a:solidFill>
                <a:latin typeface="PingFang SC" charset="-122"/>
                <a:ea typeface="PingFang SC" charset="-122"/>
                <a:cs typeface="PingFang SC" charset="-122"/>
              </a:rPr>
              <a:t>它可以是运营活动，也可以是新功能引导；可以是重磅资讯，也可以是节日问候 </a:t>
            </a:r>
            <a:r>
              <a:rPr lang="en-US" altLang="zh-CN" sz="1600" dirty="0" smtClean="0">
                <a:solidFill>
                  <a:srgbClr val="494949"/>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8" name="文本框 7"/>
          <p:cNvSpPr txBox="1"/>
          <p:nvPr/>
        </p:nvSpPr>
        <p:spPr>
          <a:xfrm>
            <a:off x="3757257" y="4764675"/>
            <a:ext cx="7417415" cy="338554"/>
          </a:xfrm>
          <a:prstGeom prst="rect">
            <a:avLst/>
          </a:prstGeom>
          <a:noFill/>
        </p:spPr>
        <p:txBody>
          <a:bodyPr wrap="none" rtlCol="0">
            <a:spAutoFit/>
          </a:bodyPr>
          <a:lstStyle/>
          <a:p>
            <a:r>
              <a:rPr lang="en-US" altLang="zh-CN" sz="1600" i="1" dirty="0">
                <a:solidFill>
                  <a:srgbClr val="FF0000"/>
                </a:solidFill>
                <a:latin typeface="PingFang SC" charset="-122"/>
                <a:ea typeface="PingFang SC" charset="-122"/>
                <a:cs typeface="PingFang SC" charset="-122"/>
              </a:rPr>
              <a:t>—</a:t>
            </a:r>
            <a:r>
              <a:rPr lang="zh-CN" altLang="en-US" sz="1600" i="1" dirty="0">
                <a:solidFill>
                  <a:srgbClr val="FF0000"/>
                </a:solidFill>
                <a:latin typeface="PingFang SC" charset="-122"/>
                <a:ea typeface="PingFang SC" charset="-122"/>
                <a:cs typeface="PingFang SC" charset="-122"/>
              </a:rPr>
              <a:t> 不要具象化它是用来做什么的</a:t>
            </a:r>
            <a:r>
              <a:rPr lang="zh-CN" altLang="en-US" sz="1600" i="1" dirty="0" smtClean="0">
                <a:solidFill>
                  <a:srgbClr val="FF0000"/>
                </a:solidFill>
                <a:latin typeface="PingFang SC" charset="-122"/>
                <a:ea typeface="PingFang SC" charset="-122"/>
                <a:cs typeface="PingFang SC" charset="-122"/>
              </a:rPr>
              <a:t>，实现</a:t>
            </a:r>
            <a:r>
              <a:rPr lang="zh-CN" altLang="en-US" sz="1600" i="1" dirty="0">
                <a:solidFill>
                  <a:srgbClr val="FF0000"/>
                </a:solidFill>
                <a:latin typeface="PingFang SC" charset="-122"/>
                <a:ea typeface="PingFang SC" charset="-122"/>
                <a:cs typeface="PingFang SC" charset="-122"/>
              </a:rPr>
              <a:t>它，让使用者来决定它能完成什么使命</a:t>
            </a:r>
            <a:r>
              <a:rPr lang="zh-CN" altLang="en-US" sz="1600" i="1" dirty="0" smtClean="0">
                <a:solidFill>
                  <a:srgbClr val="FF0000"/>
                </a:solidFill>
                <a:latin typeface="PingFang SC" charset="-122"/>
                <a:ea typeface="PingFang SC" charset="-122"/>
                <a:cs typeface="PingFang SC" charset="-122"/>
              </a:rPr>
              <a:t>。</a:t>
            </a:r>
            <a:endParaRPr lang="zh-CN" altLang="en-US" sz="1600" dirty="0">
              <a:latin typeface="PingFang SC" charset="-122"/>
              <a:ea typeface="PingFang SC" charset="-122"/>
              <a:cs typeface="PingFang SC" charset="-122"/>
            </a:endParaRPr>
          </a:p>
        </p:txBody>
      </p:sp>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67458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启动消息弹框</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1674421" y="2345269"/>
            <a:ext cx="2478307"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对人负责、对事儿负责</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283831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4732" y="1541484"/>
            <a:ext cx="10670814" cy="4629541"/>
          </a:xfrm>
          <a:prstGeom prst="rect">
            <a:avLst/>
          </a:prstGeom>
        </p:spPr>
      </p:pic>
      <p:sp>
        <p:nvSpPr>
          <p:cNvPr id="6" name="文本框 5"/>
          <p:cNvSpPr txBox="1"/>
          <p:nvPr/>
        </p:nvSpPr>
        <p:spPr>
          <a:xfrm>
            <a:off x="824732" y="346080"/>
            <a:ext cx="378340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 Pro Architecture</a:t>
            </a:r>
          </a:p>
        </p:txBody>
      </p:sp>
    </p:spTree>
    <p:extLst>
      <p:ext uri="{BB962C8B-B14F-4D97-AF65-F5344CB8AC3E}">
        <p14:creationId xmlns:p14="http://schemas.microsoft.com/office/powerpoint/2010/main" val="492590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732" y="1592267"/>
            <a:ext cx="10527940" cy="4595068"/>
          </a:xfrm>
          <a:prstGeom prst="rect">
            <a:avLst/>
          </a:prstGeom>
        </p:spPr>
      </p:pic>
      <p:sp>
        <p:nvSpPr>
          <p:cNvPr id="6" name="文本框 5"/>
          <p:cNvSpPr txBox="1"/>
          <p:nvPr/>
        </p:nvSpPr>
        <p:spPr>
          <a:xfrm>
            <a:off x="824732" y="346080"/>
            <a:ext cx="2877711" cy="553998"/>
          </a:xfrm>
          <a:prstGeom prst="rect">
            <a:avLst/>
          </a:prstGeom>
          <a:noFill/>
        </p:spPr>
        <p:txBody>
          <a:bodyPr wrap="none" rtlCol="0">
            <a:spAutoFit/>
          </a:bodyPr>
          <a:lstStyle/>
          <a:p>
            <a:r>
              <a:rPr lang="zh-CN" altLang="en-US" sz="3000" dirty="0">
                <a:latin typeface="PingFang SC Medium" charset="-122"/>
                <a:ea typeface="PingFang SC Medium" charset="-122"/>
                <a:cs typeface="PingFang SC Medium" charset="-122"/>
              </a:rPr>
              <a:t>短信验证码登录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837585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18203" y="1314597"/>
            <a:ext cx="9119597" cy="5088837"/>
          </a:xfrm>
          <a:prstGeom prst="rect">
            <a:avLst/>
          </a:prstGeom>
        </p:spPr>
      </p:pic>
      <p:sp>
        <p:nvSpPr>
          <p:cNvPr id="7" name="文本框 6"/>
          <p:cNvSpPr txBox="1"/>
          <p:nvPr/>
        </p:nvSpPr>
        <p:spPr>
          <a:xfrm>
            <a:off x="824732" y="346080"/>
            <a:ext cx="3094117"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A+</a:t>
            </a:r>
            <a:r>
              <a:rPr lang="zh-CN" altLang="en-US" sz="3000" dirty="0">
                <a:latin typeface="PingFang SC Medium" charset="-122"/>
                <a:ea typeface="PingFang SC Medium" charset="-122"/>
                <a:cs typeface="PingFang SC Medium" charset="-122"/>
              </a:rPr>
              <a:t> </a:t>
            </a:r>
            <a:r>
              <a:rPr lang="en-US" altLang="zh-CN" sz="3000" dirty="0">
                <a:latin typeface="PingFang SC Medium" charset="-122"/>
                <a:ea typeface="PingFang SC Medium" charset="-122"/>
                <a:cs typeface="PingFang SC Medium" charset="-122"/>
              </a:rPr>
              <a:t>Pro</a:t>
            </a:r>
            <a:r>
              <a:rPr lang="zh-CN" altLang="en-US" sz="3000" dirty="0">
                <a:latin typeface="PingFang SC Medium" charset="-122"/>
                <a:ea typeface="PingFang SC Medium" charset="-122"/>
                <a:cs typeface="PingFang SC Medium" charset="-122"/>
              </a:rPr>
              <a:t> 一键登录</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86344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331" y="1915805"/>
            <a:ext cx="3398610" cy="2177081"/>
          </a:xfrm>
          <a:prstGeom prst="rect">
            <a:avLst/>
          </a:prstGeom>
        </p:spPr>
      </p:pic>
      <p:sp>
        <p:nvSpPr>
          <p:cNvPr id="7" name="文本框 6"/>
          <p:cNvSpPr txBox="1"/>
          <p:nvPr/>
        </p:nvSpPr>
        <p:spPr>
          <a:xfrm>
            <a:off x="6286528" y="5237019"/>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潜意识、心理警告</a:t>
            </a:r>
            <a:endParaRPr kumimoji="1" lang="zh-CN" altLang="en-US" dirty="0">
              <a:latin typeface="PingFang SC" charset="-122"/>
              <a:ea typeface="PingFang SC" charset="-122"/>
              <a:cs typeface="PingFang SC" charset="-122"/>
            </a:endParaRPr>
          </a:p>
        </p:txBody>
      </p:sp>
      <p:sp>
        <p:nvSpPr>
          <p:cNvPr id="9" name="文本框 8"/>
          <p:cNvSpPr txBox="1"/>
          <p:nvPr/>
        </p:nvSpPr>
        <p:spPr>
          <a:xfrm>
            <a:off x="824732" y="900078"/>
            <a:ext cx="3262432" cy="338554"/>
          </a:xfrm>
          <a:prstGeom prst="rect">
            <a:avLst/>
          </a:prstGeom>
          <a:noFill/>
        </p:spPr>
        <p:txBody>
          <a:bodyPr wrap="none" rtlCol="0">
            <a:spAutoFit/>
          </a:bodyPr>
          <a:lstStyle/>
          <a:p>
            <a:r>
              <a:rPr kumimoji="1" lang="zh-CN" altLang="en-US" sz="1600" dirty="0" smtClean="0">
                <a:solidFill>
                  <a:schemeClr val="bg1">
                    <a:lumMod val="50000"/>
                  </a:schemeClr>
                </a:solidFill>
                <a:latin typeface="PingFang SC" charset="-122"/>
                <a:ea typeface="PingFang SC" charset="-122"/>
                <a:cs typeface="PingFang SC" charset="-122"/>
              </a:rPr>
              <a:t>水印真的可以做到完全杜绝泄漏吗</a:t>
            </a:r>
            <a:endParaRPr kumimoji="1" lang="zh-CN" altLang="en-US" sz="1600" dirty="0">
              <a:solidFill>
                <a:schemeClr val="bg1">
                  <a:lumMod val="50000"/>
                </a:schemeClr>
              </a:solidFill>
              <a:latin typeface="PingFang SC" charset="-122"/>
              <a:ea typeface="PingFang SC" charset="-122"/>
              <a:cs typeface="PingFang SC" charset="-122"/>
            </a:endParaRPr>
          </a:p>
        </p:txBody>
      </p:sp>
      <p:pic>
        <p:nvPicPr>
          <p:cNvPr id="3" name="图片 2"/>
          <p:cNvPicPr>
            <a:picLocks noChangeAspect="1"/>
          </p:cNvPicPr>
          <p:nvPr/>
        </p:nvPicPr>
        <p:blipFill>
          <a:blip r:embed="rId4"/>
          <a:stretch>
            <a:fillRect/>
          </a:stretch>
        </p:blipFill>
        <p:spPr>
          <a:xfrm>
            <a:off x="824732" y="1454076"/>
            <a:ext cx="4488525" cy="4642593"/>
          </a:xfrm>
          <a:prstGeom prst="rect">
            <a:avLst/>
          </a:prstGeom>
        </p:spPr>
      </p:pic>
      <p:sp>
        <p:nvSpPr>
          <p:cNvPr id="8" name="文本框 7"/>
          <p:cNvSpPr txBox="1"/>
          <p:nvPr/>
        </p:nvSpPr>
        <p:spPr>
          <a:xfrm>
            <a:off x="10032847" y="5237019"/>
            <a:ext cx="1338828"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利益共同体</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811074" y="5098519"/>
            <a:ext cx="788999" cy="646331"/>
          </a:xfrm>
          <a:prstGeom prst="rect">
            <a:avLst/>
          </a:prstGeom>
          <a:noFill/>
        </p:spPr>
        <p:txBody>
          <a:bodyPr wrap="none" rtlCol="0">
            <a:spAutoFit/>
          </a:bodyPr>
          <a:lstStyle/>
          <a:p>
            <a:r>
              <a:rPr kumimoji="1" lang="en-US" altLang="zh-CN" sz="3600" b="1" dirty="0" smtClean="0">
                <a:latin typeface="PingFang SC Semibold" charset="-122"/>
                <a:ea typeface="PingFang SC Semibold" charset="-122"/>
                <a:cs typeface="PingFang SC Semibold" charset="-122"/>
              </a:rPr>
              <a:t>VS</a:t>
            </a:r>
            <a:endParaRPr kumimoji="1" lang="zh-CN" altLang="en-US" sz="3600" b="1" dirty="0">
              <a:latin typeface="PingFang SC Semibold" charset="-122"/>
              <a:ea typeface="PingFang SC Semibold" charset="-122"/>
              <a:cs typeface="PingFang SC Semibold" charset="-122"/>
            </a:endParaRPr>
          </a:p>
        </p:txBody>
      </p:sp>
      <p:sp>
        <p:nvSpPr>
          <p:cNvPr id="11" name="文本框 10"/>
          <p:cNvSpPr txBox="1"/>
          <p:nvPr/>
        </p:nvSpPr>
        <p:spPr>
          <a:xfrm>
            <a:off x="824732" y="346080"/>
            <a:ext cx="1723549"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应用水印</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6595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
                                        <p:tgtEl>
                                          <p:spTgt spid="7"/>
                                        </p:tgtEl>
                                        <p:attrNameLst>
                                          <p:attrName>ppt_y</p:attrName>
                                        </p:attrNameLst>
                                      </p:cBhvr>
                                      <p:tavLst>
                                        <p:tav tm="0">
                                          <p:val>
                                            <p:strVal val="#ppt_y"/>
                                          </p:val>
                                        </p:tav>
                                        <p:tav tm="100000">
                                          <p:val>
                                            <p:strVal val="#ppt_y+#ppt_h*1.125000"/>
                                          </p:val>
                                        </p:tav>
                                      </p:tavLst>
                                    </p:anim>
                                    <p:animEffect transition="out" filter="wipe(down)">
                                      <p:cBhvr>
                                        <p:cTn id="27" dur="50"/>
                                        <p:tgtEl>
                                          <p:spTgt spid="7"/>
                                        </p:tgtEl>
                                      </p:cBhvr>
                                    </p:animEffect>
                                    <p:set>
                                      <p:cBhvr>
                                        <p:cTn id="28" dur="1" fill="hold">
                                          <p:stCondLst>
                                            <p:cond delay="49"/>
                                          </p:stCondLst>
                                        </p:cTn>
                                        <p:tgtEl>
                                          <p:spTgt spid="7"/>
                                        </p:tgtEl>
                                        <p:attrNameLst>
                                          <p:attrName>style.visibility</p:attrName>
                                        </p:attrNameLst>
                                      </p:cBhvr>
                                      <p:to>
                                        <p:strVal val="hidden"/>
                                      </p:to>
                                    </p:set>
                                  </p:childTnLst>
                                </p:cTn>
                              </p:par>
                            </p:childTnLst>
                          </p:cTn>
                        </p:par>
                        <p:par>
                          <p:cTn id="29" fill="hold">
                            <p:stCondLst>
                              <p:cond delay="50"/>
                            </p:stCondLst>
                            <p:childTnLst>
                              <p:par>
                                <p:cTn id="30" presetID="22" presetClass="exit" presetSubtype="4" fill="hold" grpId="1" nodeType="afterEffect">
                                  <p:stCondLst>
                                    <p:cond delay="0"/>
                                  </p:stCondLst>
                                  <p:childTnLst>
                                    <p:animEffect transition="out" filter="wipe(down)">
                                      <p:cBhvr>
                                        <p:cTn id="31" dur="50"/>
                                        <p:tgtEl>
                                          <p:spTgt spid="10"/>
                                        </p:tgtEl>
                                      </p:cBhvr>
                                    </p:animEffect>
                                    <p:set>
                                      <p:cBhvr>
                                        <p:cTn id="32" dur="1" fill="hold">
                                          <p:stCondLst>
                                            <p:cond delay="49"/>
                                          </p:stCondLst>
                                        </p:cTn>
                                        <p:tgtEl>
                                          <p:spTgt spid="10"/>
                                        </p:tgtEl>
                                        <p:attrNameLst>
                                          <p:attrName>style.visibility</p:attrName>
                                        </p:attrNameLst>
                                      </p:cBhvr>
                                      <p:to>
                                        <p:strVal val="hidden"/>
                                      </p:to>
                                    </p:set>
                                  </p:childTnLst>
                                </p:cTn>
                              </p:par>
                            </p:childTnLst>
                          </p:cTn>
                        </p:par>
                        <p:par>
                          <p:cTn id="33" fill="hold">
                            <p:stCondLst>
                              <p:cond delay="100"/>
                            </p:stCondLst>
                            <p:childTnLst>
                              <p:par>
                                <p:cTn id="34" presetID="6" presetClass="emph" presetSubtype="0" fill="hold" grpId="1" nodeType="afterEffect">
                                  <p:stCondLst>
                                    <p:cond delay="0"/>
                                  </p:stCondLst>
                                  <p:childTnLst>
                                    <p:animScale>
                                      <p:cBhvr>
                                        <p:cTn id="35" dur="10" fill="hold"/>
                                        <p:tgtEl>
                                          <p:spTgt spid="8"/>
                                        </p:tgtEl>
                                      </p:cBhvr>
                                      <p:by x="200000" y="200000"/>
                                    </p:animScale>
                                  </p:childTnLst>
                                </p:cTn>
                              </p:par>
                            </p:childTnLst>
                          </p:cTn>
                        </p:par>
                        <p:par>
                          <p:cTn id="36" fill="hold">
                            <p:stCondLst>
                              <p:cond delay="110"/>
                            </p:stCondLst>
                            <p:childTnLst>
                              <p:par>
                                <p:cTn id="37" presetID="0" presetClass="path" presetSubtype="0" accel="50000" decel="50000" fill="hold" grpId="2" nodeType="afterEffect">
                                  <p:stCondLst>
                                    <p:cond delay="0"/>
                                  </p:stCondLst>
                                  <p:childTnLst>
                                    <p:animMotion origin="layout" path="M 0 0 L -0.15104 0 " pathEditMode="relative" ptsTypes="AA">
                                      <p:cBhvr>
                                        <p:cTn id="38" dur="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8" grpId="2"/>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7" y="1492762"/>
            <a:ext cx="2195311" cy="475087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335" y="1492762"/>
            <a:ext cx="2195159" cy="47508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2" y="1492762"/>
            <a:ext cx="2195310" cy="475087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599" y="1492762"/>
            <a:ext cx="2195311" cy="4750876"/>
          </a:xfrm>
          <a:prstGeom prst="rect">
            <a:avLst/>
          </a:prstGeom>
        </p:spPr>
      </p:pic>
      <p:sp>
        <p:nvSpPr>
          <p:cNvPr id="7" name="文本框 6"/>
          <p:cNvSpPr txBox="1"/>
          <p:nvPr/>
        </p:nvSpPr>
        <p:spPr>
          <a:xfrm>
            <a:off x="824732" y="346080"/>
            <a:ext cx="3262432" cy="553998"/>
          </a:xfrm>
          <a:prstGeom prst="rect">
            <a:avLst/>
          </a:prstGeom>
          <a:noFill/>
        </p:spPr>
        <p:txBody>
          <a:bodyPr wrap="none" rtlCol="0">
            <a:spAutoFit/>
          </a:bodyPr>
          <a:lstStyle/>
          <a:p>
            <a:r>
              <a:rPr lang="zh-CN" altLang="en-US" sz="3000" dirty="0" smtClean="0">
                <a:latin typeface="PingFang SC Medium" charset="-122"/>
                <a:ea typeface="PingFang SC Medium" charset="-122"/>
                <a:cs typeface="PingFang SC Medium" charset="-122"/>
              </a:rPr>
              <a:t>截图监测应用场景</a:t>
            </a:r>
            <a:endParaRPr lang="en-US" altLang="zh-CN"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2112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2657475" y="2669440"/>
            <a:ext cx="1308371" cy="830997"/>
          </a:xfrm>
          <a:prstGeom prst="rect">
            <a:avLst/>
          </a:prstGeom>
          <a:noFill/>
        </p:spPr>
        <p:txBody>
          <a:bodyPr wrap="none" rtlCol="0">
            <a:spAutoFit/>
          </a:bodyPr>
          <a:lstStyle/>
          <a:p>
            <a:r>
              <a:rPr kumimoji="1" lang="en-US" altLang="zh-CN" sz="4800" dirty="0">
                <a:solidFill>
                  <a:srgbClr val="FF0000"/>
                </a:solidFill>
                <a:latin typeface="PingFang SC Medium" charset="-122"/>
                <a:ea typeface="PingFang SC Medium" charset="-122"/>
                <a:cs typeface="PingFang SC Medium" charset="-122"/>
              </a:rPr>
              <a:t>W</a:t>
            </a:r>
            <a:r>
              <a:rPr kumimoji="1" lang="en-US" altLang="zh-CN" sz="3600" dirty="0">
                <a:latin typeface="PingFang SC Medium" charset="-122"/>
                <a:ea typeface="PingFang SC Medium" charset="-122"/>
                <a:cs typeface="PingFang SC Medium" charset="-122"/>
              </a:rPr>
              <a:t>ho</a:t>
            </a:r>
            <a:endParaRPr kumimoji="1" lang="zh-CN" altLang="en-US" sz="3600" dirty="0"/>
          </a:p>
        </p:txBody>
      </p:sp>
      <p:sp>
        <p:nvSpPr>
          <p:cNvPr id="5" name="文本框 4"/>
          <p:cNvSpPr txBox="1"/>
          <p:nvPr/>
        </p:nvSpPr>
        <p:spPr>
          <a:xfrm>
            <a:off x="4048531" y="2669440"/>
            <a:ext cx="1723549"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here</a:t>
            </a:r>
            <a:endParaRPr kumimoji="1" lang="zh-CN" altLang="en-US" sz="3600" dirty="0"/>
          </a:p>
        </p:txBody>
      </p:sp>
      <p:sp>
        <p:nvSpPr>
          <p:cNvPr id="6" name="文本框 5"/>
          <p:cNvSpPr txBox="1"/>
          <p:nvPr/>
        </p:nvSpPr>
        <p:spPr>
          <a:xfrm>
            <a:off x="5854765" y="2669439"/>
            <a:ext cx="155844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hen</a:t>
            </a:r>
            <a:endParaRPr kumimoji="1" lang="zh-CN" altLang="en-US" sz="3600" dirty="0"/>
          </a:p>
        </p:txBody>
      </p:sp>
      <p:sp>
        <p:nvSpPr>
          <p:cNvPr id="7" name="文本框 6"/>
          <p:cNvSpPr txBox="1"/>
          <p:nvPr/>
        </p:nvSpPr>
        <p:spPr>
          <a:xfrm>
            <a:off x="7495890" y="2669439"/>
            <a:ext cx="1462260" cy="830997"/>
          </a:xfrm>
          <a:prstGeom prst="rect">
            <a:avLst/>
          </a:prstGeom>
          <a:noFill/>
        </p:spPr>
        <p:txBody>
          <a:bodyPr wrap="none" rtlCol="0">
            <a:spAutoFit/>
          </a:bodyPr>
          <a:lstStyle/>
          <a:p>
            <a:r>
              <a:rPr kumimoji="1" lang="en-US" altLang="zh-CN" sz="4800" dirty="0" smtClean="0">
                <a:solidFill>
                  <a:srgbClr val="FF0000"/>
                </a:solidFill>
                <a:latin typeface="PingFang SC Medium" charset="-122"/>
                <a:ea typeface="PingFang SC Medium" charset="-122"/>
                <a:cs typeface="PingFang SC Medium" charset="-122"/>
              </a:rPr>
              <a:t>W</a:t>
            </a:r>
            <a:r>
              <a:rPr kumimoji="1" lang="en-US" altLang="zh-CN" sz="3600" dirty="0" smtClean="0">
                <a:latin typeface="PingFang SC Medium" charset="-122"/>
                <a:ea typeface="PingFang SC Medium" charset="-122"/>
                <a:cs typeface="PingFang SC Medium" charset="-122"/>
              </a:rPr>
              <a:t>hat</a:t>
            </a:r>
            <a:endParaRPr kumimoji="1" lang="zh-CN" altLang="en-US" sz="3600" dirty="0"/>
          </a:p>
        </p:txBody>
      </p:sp>
    </p:spTree>
    <p:extLst>
      <p:ext uri="{BB962C8B-B14F-4D97-AF65-F5344CB8AC3E}">
        <p14:creationId xmlns:p14="http://schemas.microsoft.com/office/powerpoint/2010/main" val="1818968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03</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211163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2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a:xfrm>
            <a:off x="695325" y="647700"/>
            <a:ext cx="4048125" cy="5505450"/>
          </a:xfrm>
          <a:prstGeom prst="rect">
            <a:avLst/>
          </a:prstGeom>
        </p:spPr>
      </p:pic>
      <p:sp>
        <p:nvSpPr>
          <p:cNvPr id="6" name="文本框 5"/>
          <p:cNvSpPr txBox="1"/>
          <p:nvPr/>
        </p:nvSpPr>
        <p:spPr>
          <a:xfrm>
            <a:off x="5499483" y="1047736"/>
            <a:ext cx="4883903" cy="830997"/>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800" b="1" dirty="0">
                <a:solidFill>
                  <a:srgbClr val="EA0000"/>
                </a:solidFill>
                <a:latin typeface="微软雅黑" panose="020B0503020204020204" pitchFamily="34" charset="-122"/>
                <a:ea typeface="微软雅黑" panose="020B0503020204020204" pitchFamily="34" charset="-122"/>
              </a:rPr>
              <a:t>目录</a:t>
            </a:r>
          </a:p>
        </p:txBody>
      </p:sp>
      <p:sp>
        <p:nvSpPr>
          <p:cNvPr id="7" name="矩形 6"/>
          <p:cNvSpPr/>
          <p:nvPr/>
        </p:nvSpPr>
        <p:spPr>
          <a:xfrm>
            <a:off x="5681014" y="2565929"/>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92237" y="250946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681014" y="3438952"/>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92237" y="3382487"/>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81014" y="4311975"/>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92237" y="4255510"/>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681014" y="5184997"/>
            <a:ext cx="533400" cy="533400"/>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592237" y="5128532"/>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6404913" y="2555630"/>
            <a:ext cx="2646878" cy="553998"/>
          </a:xfrm>
          <a:prstGeom prst="rect">
            <a:avLst/>
          </a:prstGeom>
          <a:noFill/>
        </p:spPr>
        <p:txBody>
          <a:bodyPr wrap="none" rtlCol="0">
            <a:spAutoFit/>
          </a:bodyPr>
          <a:lstStyle/>
          <a:p>
            <a:r>
              <a:rPr lang="en-US" altLang="zh-CN" sz="3000" dirty="0">
                <a:latin typeface="PingFang SC Medium" charset="-122"/>
                <a:ea typeface="PingFang SC Medium" charset="-122"/>
                <a:cs typeface="PingFang SC Medium" charset="-122"/>
              </a:rPr>
              <a:t>2020</a:t>
            </a:r>
            <a:r>
              <a:rPr lang="zh-CN" altLang="en-US" sz="3000" dirty="0">
                <a:latin typeface="PingFang SC Medium" charset="-122"/>
                <a:ea typeface="PingFang SC Medium" charset="-122"/>
                <a:cs typeface="PingFang SC Medium" charset="-122"/>
              </a:rPr>
              <a:t>工作</a:t>
            </a:r>
            <a:r>
              <a:rPr lang="zh-CN" altLang="en-US" sz="3000" dirty="0" smtClean="0">
                <a:latin typeface="PingFang SC Medium" charset="-122"/>
                <a:ea typeface="PingFang SC Medium" charset="-122"/>
                <a:cs typeface="PingFang SC Medium" charset="-122"/>
              </a:rPr>
              <a:t>内容</a:t>
            </a:r>
            <a:endParaRPr lang="zh-CN" altLang="en-US" sz="3000" dirty="0">
              <a:latin typeface="PingFang SC Medium" charset="-122"/>
              <a:ea typeface="PingFang SC Medium" charset="-122"/>
              <a:cs typeface="PingFang SC Medium" charset="-122"/>
            </a:endParaRPr>
          </a:p>
        </p:txBody>
      </p:sp>
      <p:sp>
        <p:nvSpPr>
          <p:cNvPr id="3" name="文本框 2"/>
          <p:cNvSpPr txBox="1"/>
          <p:nvPr/>
        </p:nvSpPr>
        <p:spPr>
          <a:xfrm>
            <a:off x="6404913" y="4301676"/>
            <a:ext cx="2877711" cy="553998"/>
          </a:xfrm>
          <a:prstGeom prst="rect">
            <a:avLst/>
          </a:prstGeom>
          <a:noFill/>
        </p:spPr>
        <p:txBody>
          <a:bodyPr wrap="none" rtlCol="0">
            <a:spAutoFit/>
          </a:bodyPr>
          <a:lstStyle/>
          <a:p>
            <a:r>
              <a:rPr kumimoji="1" lang="zh-CN" altLang="en-US" sz="3000" dirty="0" smtClean="0">
                <a:latin typeface="PingFang SC Medium" charset="-122"/>
                <a:ea typeface="PingFang SC Medium" charset="-122"/>
                <a:cs typeface="PingFang SC Medium" charset="-122"/>
              </a:rPr>
              <a:t>抽象化和具像化</a:t>
            </a:r>
            <a:endParaRPr kumimoji="1" lang="zh-CN" altLang="en-US" sz="3000" dirty="0">
              <a:latin typeface="PingFang SC Medium" charset="-122"/>
              <a:ea typeface="PingFang SC Medium" charset="-122"/>
              <a:cs typeface="PingFang SC Medium" charset="-122"/>
            </a:endParaRPr>
          </a:p>
        </p:txBody>
      </p:sp>
    </p:spTree>
    <p:extLst>
      <p:ext uri="{BB962C8B-B14F-4D97-AF65-F5344CB8AC3E}">
        <p14:creationId xmlns:p14="http://schemas.microsoft.com/office/powerpoint/2010/main" val="3340912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62074" y="587007"/>
            <a:ext cx="2145139"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截屏通知 </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安全性</a:t>
            </a:r>
            <a:endParaRPr kumimoji="1" lang="zh-CN" altLang="en-US" dirty="0">
              <a:latin typeface="PingFang SC" charset="-122"/>
              <a:ea typeface="PingFang SC" charset="-122"/>
              <a:cs typeface="PingFang SC" charset="-122"/>
            </a:endParaRPr>
          </a:p>
        </p:txBody>
      </p:sp>
      <p:pic>
        <p:nvPicPr>
          <p:cNvPr id="5" name="Picture 2" descr="http://info.21cp.com/industry/UploadFiles_3567/201402/2014021910060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1" y="3386941"/>
            <a:ext cx="4320480" cy="27046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 y="4008854"/>
            <a:ext cx="4473451" cy="1963954"/>
          </a:xfrm>
          <a:prstGeom prst="rect">
            <a:avLst/>
          </a:prstGeom>
        </p:spPr>
      </p:pic>
      <p:sp>
        <p:nvSpPr>
          <p:cNvPr id="4" name="文本框 3"/>
          <p:cNvSpPr txBox="1"/>
          <p:nvPr/>
        </p:nvSpPr>
        <p:spPr>
          <a:xfrm>
            <a:off x="8253303" y="3402032"/>
            <a:ext cx="646331"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乐高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380149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5292156" cy="6858000"/>
          </a:xfrm>
          <a:prstGeom prst="rect">
            <a:avLst/>
          </a:prstGeom>
        </p:spPr>
      </p:pic>
      <p:sp>
        <p:nvSpPr>
          <p:cNvPr id="2" name="矩形 1"/>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376738" y="0"/>
            <a:ext cx="7815262" cy="6858000"/>
          </a:xfrm>
          <a:prstGeom prst="rect">
            <a:avLst/>
          </a:prstGeom>
        </p:spPr>
      </p:pic>
    </p:spTree>
    <p:extLst>
      <p:ext uri="{BB962C8B-B14F-4D97-AF65-F5344CB8AC3E}">
        <p14:creationId xmlns:p14="http://schemas.microsoft.com/office/powerpoint/2010/main" val="2115660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07" y="2023314"/>
            <a:ext cx="1260000" cy="1260000"/>
          </a:xfrm>
          <a:prstGeom prst="rect">
            <a:avLst/>
          </a:prstGeom>
          <a:effectLst>
            <a:glow rad="12700">
              <a:srgbClr val="FF0000">
                <a:alpha val="40000"/>
              </a:srgbClr>
            </a:glo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939" y="2023314"/>
            <a:ext cx="1260000" cy="1260000"/>
          </a:xfrm>
          <a:prstGeom prst="rect">
            <a:avLst/>
          </a:prstGeom>
          <a:effectLst>
            <a:glow rad="12700">
              <a:srgbClr val="FF0000">
                <a:alpha val="40000"/>
              </a:srgbClr>
            </a:glo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939" y="4739480"/>
            <a:ext cx="1260000" cy="1260000"/>
          </a:xfrm>
          <a:prstGeom prst="rect">
            <a:avLst/>
          </a:prstGeom>
          <a:effectLst>
            <a:glow rad="12700">
              <a:srgbClr val="FF0000">
                <a:alpha val="40000"/>
              </a:srgbClr>
            </a:glo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3071" y="4739480"/>
            <a:ext cx="1260000" cy="1260000"/>
          </a:xfrm>
          <a:prstGeom prst="rect">
            <a:avLst/>
          </a:prstGeom>
          <a:effectLst>
            <a:glow rad="12700">
              <a:srgbClr val="FF0000">
                <a:alpha val="40000"/>
              </a:srgbClr>
            </a:glo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136" y="2023314"/>
            <a:ext cx="1256063" cy="1260000"/>
          </a:xfrm>
          <a:prstGeom prst="rect">
            <a:avLst/>
          </a:prstGeom>
          <a:effectLst>
            <a:glow rad="12700">
              <a:srgbClr val="FF0000">
                <a:alpha val="40000"/>
              </a:srgbClr>
            </a:glow>
          </a:effec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675" y="4739480"/>
            <a:ext cx="1260000" cy="1260000"/>
          </a:xfrm>
          <a:prstGeom prst="rect">
            <a:avLst/>
          </a:prstGeom>
          <a:effectLst>
            <a:glow rad="12700">
              <a:srgbClr val="FF0000">
                <a:alpha val="40000"/>
              </a:srgbClr>
            </a:glow>
          </a:effec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543" y="4739480"/>
            <a:ext cx="1260000" cy="1260000"/>
          </a:xfrm>
          <a:prstGeom prst="rect">
            <a:avLst/>
          </a:prstGeom>
          <a:effectLst>
            <a:glow rad="12700">
              <a:srgbClr val="FF0000">
                <a:alpha val="40000"/>
              </a:srgbClr>
            </a:glow>
          </a:effectLst>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9675" y="2023314"/>
            <a:ext cx="1260000" cy="1260000"/>
          </a:xfrm>
          <a:prstGeom prst="rect">
            <a:avLst/>
          </a:prstGeom>
          <a:effectLst>
            <a:glow rad="12700">
              <a:srgbClr val="FF0000">
                <a:alpha val="40000"/>
              </a:srgbClr>
            </a:glow>
          </a:effectLst>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807" y="4739480"/>
            <a:ext cx="1260000" cy="1260000"/>
          </a:xfrm>
          <a:prstGeom prst="rect">
            <a:avLst/>
          </a:prstGeom>
          <a:effectLst>
            <a:glow rad="12700">
              <a:srgbClr val="FF0000">
                <a:alpha val="40000"/>
              </a:srgbClr>
            </a:glow>
          </a:effectLst>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543" y="2023314"/>
            <a:ext cx="1260000" cy="1260000"/>
          </a:xfrm>
          <a:prstGeom prst="rect">
            <a:avLst/>
          </a:prstGeom>
          <a:noFill/>
          <a:effectLst>
            <a:glow rad="12700">
              <a:srgbClr val="FF0000">
                <a:alpha val="40000"/>
              </a:srgbClr>
            </a:glow>
          </a:effectLst>
        </p:spPr>
      </p:pic>
    </p:spTree>
    <p:extLst>
      <p:ext uri="{BB962C8B-B14F-4D97-AF65-F5344CB8AC3E}">
        <p14:creationId xmlns:p14="http://schemas.microsoft.com/office/powerpoint/2010/main" val="1119050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3800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5865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78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6769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04</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371399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grpSp>
        <p:nvGrpSpPr>
          <p:cNvPr id="7" name="组 6"/>
          <p:cNvGrpSpPr/>
          <p:nvPr/>
        </p:nvGrpSpPr>
        <p:grpSpPr>
          <a:xfrm>
            <a:off x="1523603" y="2685532"/>
            <a:ext cx="9144793" cy="2750047"/>
            <a:chOff x="1523603" y="2685532"/>
            <a:chExt cx="9144793" cy="2750047"/>
          </a:xfrm>
        </p:grpSpPr>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grpSp>
    </p:spTree>
    <p:extLst>
      <p:ext uri="{BB962C8B-B14F-4D97-AF65-F5344CB8AC3E}">
        <p14:creationId xmlns:p14="http://schemas.microsoft.com/office/powerpoint/2010/main" val="959232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84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8" y="3602275"/>
            <a:ext cx="4914728"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01</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600028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14825" y="1809750"/>
            <a:ext cx="3562350" cy="0"/>
            <a:chOff x="4000500" y="1809750"/>
            <a:chExt cx="3562350" cy="0"/>
          </a:xfrm>
        </p:grpSpPr>
        <p:cxnSp>
          <p:nvCxnSpPr>
            <p:cNvPr id="5" name="直接连接符 4"/>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8" name="文本框 7"/>
          <p:cNvSpPr txBox="1"/>
          <p:nvPr/>
        </p:nvSpPr>
        <p:spPr>
          <a:xfrm>
            <a:off x="2162629" y="2715344"/>
            <a:ext cx="7866742" cy="258532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latin typeface="微软雅黑" panose="020B0503020204020204" pitchFamily="34" charset="-122"/>
                <a:ea typeface="微软雅黑" panose="020B0503020204020204" pitchFamily="34" charset="-122"/>
              </a:rPr>
              <a:t>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此处添加正文。</a:t>
            </a:r>
          </a:p>
          <a:p>
            <a:pPr algn="just">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10" name="矩形 9"/>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2199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8" name="矩形 7"/>
          <p:cNvSpPr/>
          <p:nvPr/>
        </p:nvSpPr>
        <p:spPr>
          <a:xfrm>
            <a:off x="5041897" y="2606427"/>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4625971"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6734175" y="2190501"/>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625971"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734175" y="4242202"/>
            <a:ext cx="831852" cy="831851"/>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p:cNvCxnSpPr>
            <a:cxnSpLocks/>
            <a:endCxn id="9" idx="1"/>
          </p:cNvCxnSpPr>
          <p:nvPr/>
        </p:nvCxnSpPr>
        <p:spPr>
          <a:xfrm>
            <a:off x="39116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606427"/>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68287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870190" y="2442393"/>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a:xfrm>
            <a:off x="7040164" y="2436305"/>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4870190" y="4488007"/>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6979980" y="4488805"/>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1950303"/>
            <a:ext cx="2454998" cy="1331353"/>
            <a:chOff x="6585160" y="1678126"/>
            <a:chExt cx="2454998" cy="1331353"/>
          </a:xfrm>
        </p:grpSpPr>
        <p:sp>
          <p:nvSpPr>
            <p:cNvPr id="22" name="矩形 2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029478"/>
            <a:ext cx="2454998" cy="1331353"/>
            <a:chOff x="6585160" y="1678126"/>
            <a:chExt cx="2454998" cy="1331353"/>
          </a:xfrm>
        </p:grpSpPr>
        <p:sp>
          <p:nvSpPr>
            <p:cNvPr id="25" name="矩形 2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1950303"/>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029478"/>
            <a:ext cx="2454998" cy="1331353"/>
            <a:chOff x="6585160" y="1678126"/>
            <a:chExt cx="2454998" cy="1331353"/>
          </a:xfrm>
        </p:grpSpPr>
        <p:sp>
          <p:nvSpPr>
            <p:cNvPr id="31" name="矩形 3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34" name="矩形 3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18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888310" y="3095292"/>
            <a:ext cx="8415378" cy="1522309"/>
            <a:chOff x="1501592" y="3459881"/>
            <a:chExt cx="8415378" cy="1522309"/>
          </a:xfrm>
        </p:grpSpPr>
        <p:sp>
          <p:nvSpPr>
            <p:cNvPr id="35" name="圆: 空心 7"/>
            <p:cNvSpPr/>
            <p:nvPr/>
          </p:nvSpPr>
          <p:spPr>
            <a:xfrm>
              <a:off x="1501592"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6" name="椭圆 35"/>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7" name="椭圆 36"/>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圆: 空心 15"/>
            <p:cNvSpPr/>
            <p:nvPr/>
          </p:nvSpPr>
          <p:spPr>
            <a:xfrm>
              <a:off x="4948126"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椭圆 38"/>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椭圆 39"/>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圆: 空心 23"/>
            <p:cNvSpPr/>
            <p:nvPr/>
          </p:nvSpPr>
          <p:spPr>
            <a:xfrm>
              <a:off x="8394661" y="3459881"/>
              <a:ext cx="1522309" cy="1522309"/>
            </a:xfrm>
            <a:prstGeom prst="donut">
              <a:avLst>
                <a:gd name="adj" fmla="val 20000"/>
              </a:avLst>
            </a:prstGeom>
            <a:solidFill>
              <a:srgbClr val="EA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42" name="组合 41"/>
          <p:cNvGrpSpPr/>
          <p:nvPr/>
        </p:nvGrpSpPr>
        <p:grpSpPr>
          <a:xfrm>
            <a:off x="1322014" y="4718820"/>
            <a:ext cx="2654900" cy="1109754"/>
            <a:chOff x="6485209" y="1678126"/>
            <a:chExt cx="2654900" cy="1109754"/>
          </a:xfrm>
        </p:grpSpPr>
        <p:sp>
          <p:nvSpPr>
            <p:cNvPr id="43" name="矩形 42"/>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4" name="矩形 4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5" name="组合 44"/>
          <p:cNvGrpSpPr/>
          <p:nvPr/>
        </p:nvGrpSpPr>
        <p:grpSpPr>
          <a:xfrm>
            <a:off x="8215083" y="4718820"/>
            <a:ext cx="2654900" cy="1109754"/>
            <a:chOff x="6485209" y="1678126"/>
            <a:chExt cx="2654900" cy="1109754"/>
          </a:xfrm>
        </p:grpSpPr>
        <p:sp>
          <p:nvSpPr>
            <p:cNvPr id="46" name="矩形 45"/>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7" name="矩形 4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48" name="组合 47"/>
          <p:cNvGrpSpPr/>
          <p:nvPr/>
        </p:nvGrpSpPr>
        <p:grpSpPr>
          <a:xfrm>
            <a:off x="4768548" y="1828035"/>
            <a:ext cx="2654900" cy="1109754"/>
            <a:chOff x="6485209" y="1678126"/>
            <a:chExt cx="2654900" cy="1109754"/>
          </a:xfrm>
        </p:grpSpPr>
        <p:sp>
          <p:nvSpPr>
            <p:cNvPr id="49" name="矩形 48"/>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0" name="矩形 4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2" name="组合 51"/>
          <p:cNvGrpSpPr/>
          <p:nvPr/>
        </p:nvGrpSpPr>
        <p:grpSpPr>
          <a:xfrm>
            <a:off x="4388795" y="160439"/>
            <a:ext cx="3414409" cy="1118434"/>
            <a:chOff x="4388795" y="199351"/>
            <a:chExt cx="3414409" cy="1118434"/>
          </a:xfrm>
        </p:grpSpPr>
        <p:sp>
          <p:nvSpPr>
            <p:cNvPr id="53" name="矩形 52"/>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4" name="文本框 53"/>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55" name="文本框 54"/>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4" name="矩形 2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62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5139" y="2255767"/>
            <a:ext cx="6226629" cy="2408213"/>
            <a:chOff x="2438399" y="2337959"/>
            <a:chExt cx="6226629" cy="2408213"/>
          </a:xfrm>
          <a:solidFill>
            <a:srgbClr val="EA0000"/>
          </a:solidFill>
        </p:grpSpPr>
        <p:cxnSp>
          <p:nvCxnSpPr>
            <p:cNvPr id="3" name="直接连接符 2"/>
            <p:cNvCxnSpPr>
              <a:cxnSpLocks/>
              <a:endCxn id="7" idx="1"/>
            </p:cNvCxnSpPr>
            <p:nvPr/>
          </p:nvCxnSpPr>
          <p:spPr>
            <a:xfrm flipV="1">
              <a:off x="2931885" y="3055258"/>
              <a:ext cx="1328523" cy="791028"/>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4464408" y="3104699"/>
              <a:ext cx="2033670" cy="1314901"/>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V="1">
              <a:off x="6786369" y="2766587"/>
              <a:ext cx="1424181" cy="1653013"/>
            </a:xfrm>
            <a:prstGeom prst="line">
              <a:avLst/>
            </a:prstGeom>
            <a:grpFill/>
            <a:ln>
              <a:solidFill>
                <a:srgbClr val="EA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38399" y="3846286"/>
              <a:ext cx="493486" cy="493486"/>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260408" y="2931886"/>
              <a:ext cx="246744" cy="246744"/>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445502" y="4339772"/>
              <a:ext cx="406400" cy="406400"/>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071101" y="2337959"/>
              <a:ext cx="593927" cy="593927"/>
            </a:xfrm>
            <a:prstGeom prst="rect">
              <a:avLst/>
            </a:prstGeom>
            <a:grpFill/>
            <a:ln>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567290" y="2945334"/>
            <a:ext cx="2454998" cy="1331353"/>
            <a:chOff x="6585160" y="1678126"/>
            <a:chExt cx="2454998" cy="1331353"/>
          </a:xfrm>
        </p:grpSpPr>
        <p:sp>
          <p:nvSpPr>
            <p:cNvPr id="11" name="矩形 10"/>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3" name="组合 12"/>
          <p:cNvGrpSpPr/>
          <p:nvPr/>
        </p:nvGrpSpPr>
        <p:grpSpPr>
          <a:xfrm>
            <a:off x="1310148" y="4540608"/>
            <a:ext cx="2454998" cy="1331353"/>
            <a:chOff x="6585160" y="1678126"/>
            <a:chExt cx="2454998" cy="1331353"/>
          </a:xfrm>
        </p:grpSpPr>
        <p:sp>
          <p:nvSpPr>
            <p:cNvPr id="14" name="矩形 13"/>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矩形 1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6" name="组合 15"/>
          <p:cNvGrpSpPr/>
          <p:nvPr/>
        </p:nvGrpSpPr>
        <p:grpSpPr>
          <a:xfrm>
            <a:off x="1814382" y="1784192"/>
            <a:ext cx="2454998" cy="1331353"/>
            <a:chOff x="6585160" y="1678126"/>
            <a:chExt cx="2454998" cy="1331353"/>
          </a:xfrm>
        </p:grpSpPr>
        <p:sp>
          <p:nvSpPr>
            <p:cNvPr id="17" name="矩形 16"/>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6340171" y="4893232"/>
            <a:ext cx="4175340" cy="888155"/>
            <a:chOff x="6585160" y="1678126"/>
            <a:chExt cx="4175340" cy="888155"/>
          </a:xfrm>
        </p:grpSpPr>
        <p:sp>
          <p:nvSpPr>
            <p:cNvPr id="20" name="矩形 19"/>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00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3714"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979760"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8725807" y="2022694"/>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1233714"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79760"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8725807" y="3866009"/>
            <a:ext cx="2232480" cy="385537"/>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1122455" y="2004856"/>
            <a:ext cx="2454998" cy="1524676"/>
            <a:chOff x="6585160" y="1274751"/>
            <a:chExt cx="2454998" cy="1524676"/>
          </a:xfrm>
        </p:grpSpPr>
        <p:sp>
          <p:nvSpPr>
            <p:cNvPr id="9" name="矩形 8"/>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8500" y="2004856"/>
            <a:ext cx="2454998" cy="1524676"/>
            <a:chOff x="6585160" y="1274751"/>
            <a:chExt cx="2454998" cy="1524676"/>
          </a:xfrm>
        </p:grpSpPr>
        <p:sp>
          <p:nvSpPr>
            <p:cNvPr id="12" name="矩形 1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614548" y="2004856"/>
            <a:ext cx="2454998" cy="1524676"/>
            <a:chOff x="6585160" y="1274751"/>
            <a:chExt cx="2454998" cy="1524676"/>
          </a:xfrm>
        </p:grpSpPr>
        <p:sp>
          <p:nvSpPr>
            <p:cNvPr id="15" name="矩形 1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1122455" y="3851495"/>
            <a:ext cx="2454998" cy="1524676"/>
            <a:chOff x="6585160" y="1274751"/>
            <a:chExt cx="2454998" cy="1524676"/>
          </a:xfrm>
        </p:grpSpPr>
        <p:sp>
          <p:nvSpPr>
            <p:cNvPr id="18" name="矩形 17"/>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4868500" y="3851495"/>
            <a:ext cx="2454998" cy="1524676"/>
            <a:chOff x="6585160" y="1274751"/>
            <a:chExt cx="2454998" cy="1524676"/>
          </a:xfrm>
        </p:grpSpPr>
        <p:sp>
          <p:nvSpPr>
            <p:cNvPr id="21" name="矩形 20"/>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8614548" y="3851495"/>
            <a:ext cx="2454998" cy="1524676"/>
            <a:chOff x="6585160" y="1274751"/>
            <a:chExt cx="2454998" cy="1524676"/>
          </a:xfrm>
        </p:grpSpPr>
        <p:sp>
          <p:nvSpPr>
            <p:cNvPr id="24" name="矩形 23"/>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2747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4388795" y="160439"/>
            <a:ext cx="3414409" cy="1118434"/>
            <a:chOff x="4388795" y="199351"/>
            <a:chExt cx="3414409" cy="1118434"/>
          </a:xfrm>
        </p:grpSpPr>
        <p:sp>
          <p:nvSpPr>
            <p:cNvPr id="28" name="矩形 27"/>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1" name="矩形 30"/>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004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0400" y="1994657"/>
            <a:ext cx="8360226" cy="1872341"/>
            <a:chOff x="1930400" y="2220687"/>
            <a:chExt cx="8360226" cy="1872341"/>
          </a:xfrm>
        </p:grpSpPr>
        <p:sp>
          <p:nvSpPr>
            <p:cNvPr id="3" name="椭圆 2"/>
            <p:cNvSpPr/>
            <p:nvPr/>
          </p:nvSpPr>
          <p:spPr>
            <a:xfrm>
              <a:off x="1930400"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5174343"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8418285" y="2220687"/>
              <a:ext cx="1872341" cy="1872341"/>
            </a:xfrm>
            <a:prstGeom prst="ellipse">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加号 5"/>
            <p:cNvSpPr/>
            <p:nvPr/>
          </p:nvSpPr>
          <p:spPr>
            <a:xfrm>
              <a:off x="3999151" y="2648857"/>
              <a:ext cx="1016000" cy="1016000"/>
            </a:xfrm>
            <a:prstGeom prst="mathPlus">
              <a:avLst>
                <a:gd name="adj1" fmla="val 14949"/>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等号 9"/>
            <p:cNvSpPr/>
            <p:nvPr/>
          </p:nvSpPr>
          <p:spPr>
            <a:xfrm>
              <a:off x="7205876" y="2648857"/>
              <a:ext cx="1016000" cy="1016000"/>
            </a:xfrm>
            <a:prstGeom prst="mathEqual">
              <a:avLst>
                <a:gd name="adj1" fmla="val 16377"/>
                <a:gd name="adj2" fmla="val 11760"/>
              </a:avLst>
            </a:prstGeom>
            <a:solidFill>
              <a:srgbClr val="FF9B9B"/>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639071" y="4152688"/>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4868501" y="4152688"/>
            <a:ext cx="2454998" cy="1331353"/>
            <a:chOff x="6585160" y="1678126"/>
            <a:chExt cx="2454998" cy="1331353"/>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8126956" y="4152688"/>
            <a:ext cx="2454998" cy="1331353"/>
            <a:chOff x="6585160" y="1678126"/>
            <a:chExt cx="2454998" cy="1331353"/>
          </a:xfrm>
        </p:grpSpPr>
        <p:sp>
          <p:nvSpPr>
            <p:cNvPr id="18" name="矩形 1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4388795" y="160439"/>
            <a:ext cx="3414409" cy="1118434"/>
            <a:chOff x="4388795" y="199351"/>
            <a:chExt cx="3414409" cy="1118434"/>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155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9311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39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3" name="矩形 2"/>
          <p:cNvSpPr/>
          <p:nvPr/>
        </p:nvSpPr>
        <p:spPr>
          <a:xfrm>
            <a:off x="1137558"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4" name="矩形 3"/>
          <p:cNvSpPr/>
          <p:nvPr/>
        </p:nvSpPr>
        <p:spPr>
          <a:xfrm>
            <a:off x="4415172"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5" name="矩形 4"/>
          <p:cNvSpPr/>
          <p:nvPr/>
        </p:nvSpPr>
        <p:spPr>
          <a:xfrm>
            <a:off x="475133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sp>
        <p:nvSpPr>
          <p:cNvPr id="6" name="矩形 5"/>
          <p:cNvSpPr/>
          <p:nvPr/>
        </p:nvSpPr>
        <p:spPr>
          <a:xfrm>
            <a:off x="8028951" y="1612015"/>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7" name="矩形 6"/>
          <p:cNvSpPr/>
          <p:nvPr/>
        </p:nvSpPr>
        <p:spPr>
          <a:xfrm>
            <a:off x="8365117" y="5062182"/>
            <a:ext cx="2689324" cy="463222"/>
          </a:xfrm>
          <a:prstGeom prst="rect">
            <a:avLst/>
          </a:prstGeom>
          <a:solidFill>
            <a:srgbClr val="EA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微软雅黑" panose="020B0503020204020204" pitchFamily="34" charset="-122"/>
              <a:ea typeface="微软雅黑" panose="020B0503020204020204" pitchFamily="34" charset="-122"/>
            </a:endParaRPr>
          </a:p>
        </p:txBody>
      </p:sp>
      <p:grpSp>
        <p:nvGrpSpPr>
          <p:cNvPr id="8" name="组合 7"/>
          <p:cNvGrpSpPr/>
          <p:nvPr/>
        </p:nvGrpSpPr>
        <p:grpSpPr>
          <a:xfrm>
            <a:off x="1254720" y="3931134"/>
            <a:ext cx="2454998" cy="1567841"/>
            <a:chOff x="6585160" y="2030750"/>
            <a:chExt cx="2454998" cy="1567841"/>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4866309" y="3931134"/>
            <a:ext cx="2454998" cy="1567841"/>
            <a:chOff x="6585160" y="2030750"/>
            <a:chExt cx="2454998" cy="1567841"/>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4" name="组合 13"/>
          <p:cNvGrpSpPr/>
          <p:nvPr/>
        </p:nvGrpSpPr>
        <p:grpSpPr>
          <a:xfrm>
            <a:off x="8481231" y="3931134"/>
            <a:ext cx="2454998" cy="1567841"/>
            <a:chOff x="6585160" y="2030750"/>
            <a:chExt cx="2454998" cy="1567841"/>
          </a:xfrm>
        </p:grpSpPr>
        <p:sp>
          <p:nvSpPr>
            <p:cNvPr id="15" name="矩形 14"/>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3173859"/>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17" name="图片占位符 35"/>
          <p:cNvPicPr>
            <a:picLocks noChangeAspect="1"/>
          </p:cNvPicPr>
          <p:nvPr/>
        </p:nvPicPr>
        <p:blipFill>
          <a:blip r:embed="rId2" cstate="print">
            <a:grayscl/>
            <a:extLst>
              <a:ext uri="{28A0092B-C50C-407E-A947-70E740481C1C}">
                <a14:useLocalDpi xmlns:a14="http://schemas.microsoft.com/office/drawing/2010/main" val="0"/>
              </a:ext>
            </a:extLst>
          </a:blip>
          <a:srcRect t="9032" b="9032"/>
          <a:stretch>
            <a:fillRect/>
          </a:stretch>
        </p:blipFill>
        <p:spPr>
          <a:xfrm>
            <a:off x="4751337" y="1895785"/>
            <a:ext cx="2689324" cy="1749270"/>
          </a:xfrm>
          <a:prstGeom prst="rect">
            <a:avLst/>
          </a:prstGeom>
        </p:spPr>
      </p:pic>
      <p:pic>
        <p:nvPicPr>
          <p:cNvPr id="18" name="图片占位符 37"/>
          <p:cNvPicPr>
            <a:picLocks noChangeAspect="1"/>
          </p:cNvPicPr>
          <p:nvPr/>
        </p:nvPicPr>
        <p:blipFill>
          <a:blip r:embed="rId3" cstate="print">
            <a:grayscl/>
            <a:extLst>
              <a:ext uri="{28A0092B-C50C-407E-A947-70E740481C1C}">
                <a14:useLocalDpi xmlns:a14="http://schemas.microsoft.com/office/drawing/2010/main" val="0"/>
              </a:ext>
            </a:extLst>
          </a:blip>
          <a:srcRect t="1525" b="1525"/>
          <a:stretch>
            <a:fillRect/>
          </a:stretch>
        </p:blipFill>
        <p:spPr>
          <a:xfrm>
            <a:off x="8365117" y="1895785"/>
            <a:ext cx="2689324" cy="1749270"/>
          </a:xfrm>
          <a:prstGeom prst="rect">
            <a:avLst/>
          </a:prstGeom>
        </p:spPr>
      </p:pic>
      <p:pic>
        <p:nvPicPr>
          <p:cNvPr id="19" name="图片占位符 41"/>
          <p:cNvPicPr>
            <a:picLocks noChangeAspect="1"/>
          </p:cNvPicPr>
          <p:nvPr/>
        </p:nvPicPr>
        <p:blipFill>
          <a:blip r:embed="rId4" cstate="print">
            <a:grayscl/>
            <a:extLst>
              <a:ext uri="{28A0092B-C50C-407E-A947-70E740481C1C}">
                <a14:useLocalDpi xmlns:a14="http://schemas.microsoft.com/office/drawing/2010/main" val="0"/>
              </a:ext>
            </a:extLst>
          </a:blip>
          <a:srcRect t="1234" b="1234"/>
          <a:stretch>
            <a:fillRect/>
          </a:stretch>
        </p:blipFill>
        <p:spPr>
          <a:xfrm>
            <a:off x="1137558" y="1895785"/>
            <a:ext cx="2689324" cy="1749270"/>
          </a:xfrm>
          <a:prstGeom prst="rect">
            <a:avLst/>
          </a:prstGeom>
        </p:spPr>
      </p:pic>
      <p:grpSp>
        <p:nvGrpSpPr>
          <p:cNvPr id="21" name="组合 20"/>
          <p:cNvGrpSpPr/>
          <p:nvPr/>
        </p:nvGrpSpPr>
        <p:grpSpPr>
          <a:xfrm>
            <a:off x="4388795" y="155492"/>
            <a:ext cx="3414409" cy="1123381"/>
            <a:chOff x="4388795" y="194404"/>
            <a:chExt cx="3414409" cy="1123381"/>
          </a:xfrm>
        </p:grpSpPr>
        <p:sp>
          <p:nvSpPr>
            <p:cNvPr id="22" name="矩形 2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5691730" y="194404"/>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5" name="矩形 24"/>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080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9191" y="1398268"/>
            <a:ext cx="5597124" cy="4746358"/>
            <a:chOff x="2447926" y="1125537"/>
            <a:chExt cx="4251325" cy="3519488"/>
          </a:xfrm>
          <a:solidFill>
            <a:schemeClr val="bg1">
              <a:lumMod val="85000"/>
              <a:alpha val="60000"/>
            </a:schemeClr>
          </a:solidFill>
        </p:grpSpPr>
        <p:sp>
          <p:nvSpPr>
            <p:cNvPr id="3" name="Freeform 6"/>
            <p:cNvSpPr>
              <a:spLocks/>
            </p:cNvSpPr>
            <p:nvPr/>
          </p:nvSpPr>
          <p:spPr bwMode="auto">
            <a:xfrm>
              <a:off x="4230688" y="1168400"/>
              <a:ext cx="1863725" cy="1590675"/>
            </a:xfrm>
            <a:custGeom>
              <a:avLst/>
              <a:gdLst>
                <a:gd name="T0" fmla="*/ 1775 w 1884"/>
                <a:gd name="T1" fmla="*/ 136 h 1607"/>
                <a:gd name="T2" fmla="*/ 1668 w 1884"/>
                <a:gd name="T3" fmla="*/ 156 h 1607"/>
                <a:gd name="T4" fmla="*/ 1606 w 1884"/>
                <a:gd name="T5" fmla="*/ 76 h 1607"/>
                <a:gd name="T6" fmla="*/ 1542 w 1884"/>
                <a:gd name="T7" fmla="*/ 79 h 1607"/>
                <a:gd name="T8" fmla="*/ 1488 w 1884"/>
                <a:gd name="T9" fmla="*/ 29 h 1607"/>
                <a:gd name="T10" fmla="*/ 1504 w 1884"/>
                <a:gd name="T11" fmla="*/ 60 h 1607"/>
                <a:gd name="T12" fmla="*/ 1517 w 1884"/>
                <a:gd name="T13" fmla="*/ 110 h 1607"/>
                <a:gd name="T14" fmla="*/ 1459 w 1884"/>
                <a:gd name="T15" fmla="*/ 323 h 1607"/>
                <a:gd name="T16" fmla="*/ 1295 w 1884"/>
                <a:gd name="T17" fmla="*/ 415 h 1607"/>
                <a:gd name="T18" fmla="*/ 1378 w 1884"/>
                <a:gd name="T19" fmla="*/ 564 h 1607"/>
                <a:gd name="T20" fmla="*/ 1499 w 1884"/>
                <a:gd name="T21" fmla="*/ 566 h 1607"/>
                <a:gd name="T22" fmla="*/ 1345 w 1884"/>
                <a:gd name="T23" fmla="*/ 714 h 1607"/>
                <a:gd name="T24" fmla="*/ 1202 w 1884"/>
                <a:gd name="T25" fmla="*/ 877 h 1607"/>
                <a:gd name="T26" fmla="*/ 1039 w 1884"/>
                <a:gd name="T27" fmla="*/ 960 h 1607"/>
                <a:gd name="T28" fmla="*/ 933 w 1884"/>
                <a:gd name="T29" fmla="*/ 1115 h 1607"/>
                <a:gd name="T30" fmla="*/ 568 w 1884"/>
                <a:gd name="T31" fmla="*/ 1228 h 1607"/>
                <a:gd name="T32" fmla="*/ 267 w 1884"/>
                <a:gd name="T33" fmla="*/ 1127 h 1607"/>
                <a:gd name="T34" fmla="*/ 3 w 1884"/>
                <a:gd name="T35" fmla="*/ 1114 h 1607"/>
                <a:gd name="T36" fmla="*/ 32 w 1884"/>
                <a:gd name="T37" fmla="*/ 1198 h 1607"/>
                <a:gd name="T38" fmla="*/ 62 w 1884"/>
                <a:gd name="T39" fmla="*/ 1304 h 1607"/>
                <a:gd name="T40" fmla="*/ 184 w 1884"/>
                <a:gd name="T41" fmla="*/ 1275 h 1607"/>
                <a:gd name="T42" fmla="*/ 182 w 1884"/>
                <a:gd name="T43" fmla="*/ 1379 h 1607"/>
                <a:gd name="T44" fmla="*/ 251 w 1884"/>
                <a:gd name="T45" fmla="*/ 1429 h 1607"/>
                <a:gd name="T46" fmla="*/ 289 w 1884"/>
                <a:gd name="T47" fmla="*/ 1475 h 1607"/>
                <a:gd name="T48" fmla="*/ 320 w 1884"/>
                <a:gd name="T49" fmla="*/ 1467 h 1607"/>
                <a:gd name="T50" fmla="*/ 475 w 1884"/>
                <a:gd name="T51" fmla="*/ 1413 h 1607"/>
                <a:gd name="T52" fmla="*/ 505 w 1884"/>
                <a:gd name="T53" fmla="*/ 1483 h 1607"/>
                <a:gd name="T54" fmla="*/ 441 w 1884"/>
                <a:gd name="T55" fmla="*/ 1534 h 1607"/>
                <a:gd name="T56" fmla="*/ 552 w 1884"/>
                <a:gd name="T57" fmla="*/ 1596 h 1607"/>
                <a:gd name="T58" fmla="*/ 625 w 1884"/>
                <a:gd name="T59" fmla="*/ 1460 h 1607"/>
                <a:gd name="T60" fmla="*/ 690 w 1884"/>
                <a:gd name="T61" fmla="*/ 1441 h 1607"/>
                <a:gd name="T62" fmla="*/ 712 w 1884"/>
                <a:gd name="T63" fmla="*/ 1556 h 1607"/>
                <a:gd name="T64" fmla="*/ 810 w 1884"/>
                <a:gd name="T65" fmla="*/ 1605 h 1607"/>
                <a:gd name="T66" fmla="*/ 878 w 1884"/>
                <a:gd name="T67" fmla="*/ 1488 h 1607"/>
                <a:gd name="T68" fmla="*/ 968 w 1884"/>
                <a:gd name="T69" fmla="*/ 1421 h 1607"/>
                <a:gd name="T70" fmla="*/ 995 w 1884"/>
                <a:gd name="T71" fmla="*/ 1407 h 1607"/>
                <a:gd name="T72" fmla="*/ 1063 w 1884"/>
                <a:gd name="T73" fmla="*/ 1388 h 1607"/>
                <a:gd name="T74" fmla="*/ 1123 w 1884"/>
                <a:gd name="T75" fmla="*/ 1328 h 1607"/>
                <a:gd name="T76" fmla="*/ 1205 w 1884"/>
                <a:gd name="T77" fmla="*/ 1300 h 1607"/>
                <a:gd name="T78" fmla="*/ 1203 w 1884"/>
                <a:gd name="T79" fmla="*/ 1221 h 1607"/>
                <a:gd name="T80" fmla="*/ 1263 w 1884"/>
                <a:gd name="T81" fmla="*/ 1109 h 1607"/>
                <a:gd name="T82" fmla="*/ 1303 w 1884"/>
                <a:gd name="T83" fmla="*/ 1182 h 1607"/>
                <a:gd name="T84" fmla="*/ 1335 w 1884"/>
                <a:gd name="T85" fmla="*/ 1142 h 1607"/>
                <a:gd name="T86" fmla="*/ 1416 w 1884"/>
                <a:gd name="T87" fmla="*/ 1065 h 1607"/>
                <a:gd name="T88" fmla="*/ 1483 w 1884"/>
                <a:gd name="T89" fmla="*/ 1050 h 1607"/>
                <a:gd name="T90" fmla="*/ 1509 w 1884"/>
                <a:gd name="T91" fmla="*/ 1102 h 1607"/>
                <a:gd name="T92" fmla="*/ 1587 w 1884"/>
                <a:gd name="T93" fmla="*/ 1173 h 1607"/>
                <a:gd name="T94" fmla="*/ 1618 w 1884"/>
                <a:gd name="T95" fmla="*/ 1150 h 1607"/>
                <a:gd name="T96" fmla="*/ 1670 w 1884"/>
                <a:gd name="T97" fmla="*/ 1098 h 1607"/>
                <a:gd name="T98" fmla="*/ 1786 w 1884"/>
                <a:gd name="T99" fmla="*/ 1017 h 1607"/>
                <a:gd name="T100" fmla="*/ 1879 w 1884"/>
                <a:gd name="T101" fmla="*/ 935 h 1607"/>
                <a:gd name="T102" fmla="*/ 1846 w 1884"/>
                <a:gd name="T103" fmla="*/ 855 h 1607"/>
                <a:gd name="T104" fmla="*/ 1778 w 1884"/>
                <a:gd name="T105" fmla="*/ 850 h 1607"/>
                <a:gd name="T106" fmla="*/ 1733 w 1884"/>
                <a:gd name="T107" fmla="*/ 779 h 1607"/>
                <a:gd name="T108" fmla="*/ 1681 w 1884"/>
                <a:gd name="T109" fmla="*/ 694 h 1607"/>
                <a:gd name="T110" fmla="*/ 1720 w 1884"/>
                <a:gd name="T111" fmla="*/ 670 h 1607"/>
                <a:gd name="T112" fmla="*/ 1747 w 1884"/>
                <a:gd name="T113" fmla="*/ 596 h 1607"/>
                <a:gd name="T114" fmla="*/ 1735 w 1884"/>
                <a:gd name="T115" fmla="*/ 501 h 1607"/>
                <a:gd name="T116" fmla="*/ 1774 w 1884"/>
                <a:gd name="T117" fmla="*/ 445 h 1607"/>
                <a:gd name="T118" fmla="*/ 1825 w 1884"/>
                <a:gd name="T119" fmla="*/ 431 h 1607"/>
                <a:gd name="T120" fmla="*/ 1844 w 1884"/>
                <a:gd name="T121" fmla="*/ 331 h 1607"/>
                <a:gd name="T122" fmla="*/ 1849 w 1884"/>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4" h="1607">
                  <a:moveTo>
                    <a:pt x="1846" y="171"/>
                  </a:moveTo>
                  <a:cubicBezTo>
                    <a:pt x="1839" y="147"/>
                    <a:pt x="1839" y="147"/>
                    <a:pt x="1839" y="147"/>
                  </a:cubicBezTo>
                  <a:cubicBezTo>
                    <a:pt x="1820" y="115"/>
                    <a:pt x="1820" y="115"/>
                    <a:pt x="1820" y="115"/>
                  </a:cubicBezTo>
                  <a:cubicBezTo>
                    <a:pt x="1804" y="106"/>
                    <a:pt x="1804" y="106"/>
                    <a:pt x="1804" y="106"/>
                  </a:cubicBezTo>
                  <a:cubicBezTo>
                    <a:pt x="1788" y="115"/>
                    <a:pt x="1788" y="115"/>
                    <a:pt x="1788"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5" y="141"/>
                    <a:pt x="1745" y="141"/>
                    <a:pt x="1745" y="141"/>
                  </a:cubicBezTo>
                  <a:cubicBezTo>
                    <a:pt x="1741" y="143"/>
                    <a:pt x="1738" y="144"/>
                    <a:pt x="1736" y="147"/>
                  </a:cubicBezTo>
                  <a:cubicBezTo>
                    <a:pt x="1730" y="155"/>
                    <a:pt x="1730" y="155"/>
                    <a:pt x="1730" y="155"/>
                  </a:cubicBezTo>
                  <a:cubicBezTo>
                    <a:pt x="1714" y="167"/>
                    <a:pt x="1714" y="167"/>
                    <a:pt x="1714" y="167"/>
                  </a:cubicBezTo>
                  <a:cubicBezTo>
                    <a:pt x="1710" y="170"/>
                    <a:pt x="1710" y="170"/>
                    <a:pt x="1710" y="170"/>
                  </a:cubicBezTo>
                  <a:cubicBezTo>
                    <a:pt x="1696" y="172"/>
                    <a:pt x="1696" y="172"/>
                    <a:pt x="1696" y="172"/>
                  </a:cubicBezTo>
                  <a:cubicBezTo>
                    <a:pt x="1690" y="171"/>
                    <a:pt x="1680" y="165"/>
                    <a:pt x="1668" y="156"/>
                  </a:cubicBezTo>
                  <a:cubicBezTo>
                    <a:pt x="1667" y="155"/>
                    <a:pt x="1667" y="155"/>
                    <a:pt x="1667" y="155"/>
                  </a:cubicBezTo>
                  <a:cubicBezTo>
                    <a:pt x="1645" y="134"/>
                    <a:pt x="1635" y="119"/>
                    <a:pt x="1635" y="110"/>
                  </a:cubicBezTo>
                  <a:cubicBezTo>
                    <a:pt x="1635" y="83"/>
                    <a:pt x="1635" y="83"/>
                    <a:pt x="1635" y="83"/>
                  </a:cubicBezTo>
                  <a:cubicBezTo>
                    <a:pt x="1635" y="82"/>
                    <a:pt x="1635" y="82"/>
                    <a:pt x="1635" y="82"/>
                  </a:cubicBezTo>
                  <a:cubicBezTo>
                    <a:pt x="1635" y="81"/>
                    <a:pt x="1635" y="81"/>
                    <a:pt x="1635" y="81"/>
                  </a:cubicBezTo>
                  <a:cubicBezTo>
                    <a:pt x="1638" y="76"/>
                    <a:pt x="1638" y="76"/>
                    <a:pt x="1638" y="76"/>
                  </a:cubicBezTo>
                  <a:cubicBezTo>
                    <a:pt x="1607" y="65"/>
                    <a:pt x="1607" y="65"/>
                    <a:pt x="1607" y="65"/>
                  </a:cubicBezTo>
                  <a:cubicBezTo>
                    <a:pt x="1606" y="76"/>
                    <a:pt x="1606" y="76"/>
                    <a:pt x="1606" y="76"/>
                  </a:cubicBezTo>
                  <a:cubicBezTo>
                    <a:pt x="1606" y="79"/>
                    <a:pt x="1603" y="83"/>
                    <a:pt x="1598"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2" y="79"/>
                    <a:pt x="1542" y="79"/>
                    <a:pt x="1542" y="79"/>
                  </a:cubicBezTo>
                  <a:cubicBezTo>
                    <a:pt x="1541" y="78"/>
                    <a:pt x="1541" y="78"/>
                    <a:pt x="1541" y="78"/>
                  </a:cubicBezTo>
                  <a:cubicBezTo>
                    <a:pt x="1541" y="78"/>
                    <a:pt x="1541" y="78"/>
                    <a:pt x="1541" y="78"/>
                  </a:cubicBezTo>
                  <a:cubicBezTo>
                    <a:pt x="1537" y="66"/>
                    <a:pt x="1535" y="55"/>
                    <a:pt x="1535" y="42"/>
                  </a:cubicBezTo>
                  <a:cubicBezTo>
                    <a:pt x="1535" y="31"/>
                    <a:pt x="1536" y="25"/>
                    <a:pt x="1540" y="21"/>
                  </a:cubicBezTo>
                  <a:cubicBezTo>
                    <a:pt x="1546" y="9"/>
                    <a:pt x="1546" y="9"/>
                    <a:pt x="1546" y="9"/>
                  </a:cubicBezTo>
                  <a:cubicBezTo>
                    <a:pt x="1544" y="0"/>
                    <a:pt x="1544" y="0"/>
                    <a:pt x="1544" y="0"/>
                  </a:cubicBezTo>
                  <a:cubicBezTo>
                    <a:pt x="1517" y="4"/>
                    <a:pt x="1517" y="4"/>
                    <a:pt x="1517" y="4"/>
                  </a:cubicBezTo>
                  <a:cubicBezTo>
                    <a:pt x="1503"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4" y="60"/>
                    <a:pt x="1504" y="60"/>
                    <a:pt x="1504"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7" y="107"/>
                    <a:pt x="1517" y="107"/>
                    <a:pt x="1517" y="107"/>
                  </a:cubicBezTo>
                  <a:cubicBezTo>
                    <a:pt x="1517" y="108"/>
                    <a:pt x="1517" y="108"/>
                    <a:pt x="1517" y="108"/>
                  </a:cubicBezTo>
                  <a:cubicBezTo>
                    <a:pt x="1517" y="109"/>
                    <a:pt x="1517" y="109"/>
                    <a:pt x="1517" y="109"/>
                  </a:cubicBezTo>
                  <a:cubicBezTo>
                    <a:pt x="1517" y="110"/>
                    <a:pt x="1517" y="110"/>
                    <a:pt x="1517" y="110"/>
                  </a:cubicBezTo>
                  <a:cubicBezTo>
                    <a:pt x="1482" y="179"/>
                    <a:pt x="1482" y="179"/>
                    <a:pt x="1482" y="179"/>
                  </a:cubicBezTo>
                  <a:cubicBezTo>
                    <a:pt x="1476" y="189"/>
                    <a:pt x="1472" y="214"/>
                    <a:pt x="1470" y="252"/>
                  </a:cubicBezTo>
                  <a:cubicBezTo>
                    <a:pt x="1470" y="255"/>
                    <a:pt x="1470" y="255"/>
                    <a:pt x="1470" y="255"/>
                  </a:cubicBezTo>
                  <a:cubicBezTo>
                    <a:pt x="1457" y="281"/>
                    <a:pt x="1457" y="281"/>
                    <a:pt x="1457" y="281"/>
                  </a:cubicBezTo>
                  <a:cubicBezTo>
                    <a:pt x="1466" y="292"/>
                    <a:pt x="1466" y="292"/>
                    <a:pt x="1466" y="292"/>
                  </a:cubicBezTo>
                  <a:cubicBezTo>
                    <a:pt x="1466" y="294"/>
                    <a:pt x="1466" y="294"/>
                    <a:pt x="1466" y="294"/>
                  </a:cubicBezTo>
                  <a:cubicBezTo>
                    <a:pt x="1467" y="310"/>
                    <a:pt x="1466" y="319"/>
                    <a:pt x="1462" y="322"/>
                  </a:cubicBezTo>
                  <a:cubicBezTo>
                    <a:pt x="1459" y="323"/>
                    <a:pt x="1459" y="323"/>
                    <a:pt x="1459" y="323"/>
                  </a:cubicBezTo>
                  <a:cubicBezTo>
                    <a:pt x="1451" y="327"/>
                    <a:pt x="1427" y="352"/>
                    <a:pt x="1388" y="400"/>
                  </a:cubicBezTo>
                  <a:cubicBezTo>
                    <a:pt x="1385" y="403"/>
                    <a:pt x="1385" y="403"/>
                    <a:pt x="1385" y="403"/>
                  </a:cubicBezTo>
                  <a:cubicBezTo>
                    <a:pt x="1383" y="402"/>
                    <a:pt x="1383" y="402"/>
                    <a:pt x="1383" y="402"/>
                  </a:cubicBezTo>
                  <a:cubicBezTo>
                    <a:pt x="1379" y="400"/>
                    <a:pt x="1379" y="400"/>
                    <a:pt x="1379" y="400"/>
                  </a:cubicBezTo>
                  <a:cubicBezTo>
                    <a:pt x="1366" y="390"/>
                    <a:pt x="1353" y="382"/>
                    <a:pt x="1346" y="373"/>
                  </a:cubicBezTo>
                  <a:cubicBezTo>
                    <a:pt x="1339" y="369"/>
                    <a:pt x="1324" y="366"/>
                    <a:pt x="1297" y="366"/>
                  </a:cubicBezTo>
                  <a:cubicBezTo>
                    <a:pt x="1296" y="414"/>
                    <a:pt x="1296" y="414"/>
                    <a:pt x="1296" y="414"/>
                  </a:cubicBezTo>
                  <a:cubicBezTo>
                    <a:pt x="1295" y="415"/>
                    <a:pt x="1295" y="415"/>
                    <a:pt x="1295" y="415"/>
                  </a:cubicBezTo>
                  <a:cubicBezTo>
                    <a:pt x="1276" y="507"/>
                    <a:pt x="1276" y="507"/>
                    <a:pt x="1276" y="507"/>
                  </a:cubicBezTo>
                  <a:cubicBezTo>
                    <a:pt x="1272" y="519"/>
                    <a:pt x="1271" y="540"/>
                    <a:pt x="1271" y="572"/>
                  </a:cubicBezTo>
                  <a:cubicBezTo>
                    <a:pt x="1278" y="581"/>
                    <a:pt x="1278" y="581"/>
                    <a:pt x="1278" y="581"/>
                  </a:cubicBezTo>
                  <a:cubicBezTo>
                    <a:pt x="1284" y="569"/>
                    <a:pt x="1284" y="569"/>
                    <a:pt x="1284" y="569"/>
                  </a:cubicBezTo>
                  <a:cubicBezTo>
                    <a:pt x="1286" y="569"/>
                    <a:pt x="1286" y="569"/>
                    <a:pt x="1286" y="569"/>
                  </a:cubicBezTo>
                  <a:cubicBezTo>
                    <a:pt x="1287" y="566"/>
                    <a:pt x="1287" y="566"/>
                    <a:pt x="1287" y="566"/>
                  </a:cubicBezTo>
                  <a:cubicBezTo>
                    <a:pt x="1311" y="554"/>
                    <a:pt x="1311" y="554"/>
                    <a:pt x="1311" y="554"/>
                  </a:cubicBezTo>
                  <a:cubicBezTo>
                    <a:pt x="1378" y="564"/>
                    <a:pt x="1378" y="564"/>
                    <a:pt x="1378" y="564"/>
                  </a:cubicBezTo>
                  <a:cubicBezTo>
                    <a:pt x="1386" y="556"/>
                    <a:pt x="1386" y="556"/>
                    <a:pt x="1386"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5" y="532"/>
                    <a:pt x="1425" y="532"/>
                    <a:pt x="1425" y="532"/>
                  </a:cubicBezTo>
                  <a:cubicBezTo>
                    <a:pt x="1460" y="529"/>
                    <a:pt x="1460" y="529"/>
                    <a:pt x="1460" y="529"/>
                  </a:cubicBezTo>
                  <a:cubicBezTo>
                    <a:pt x="1470" y="532"/>
                    <a:pt x="1483" y="545"/>
                    <a:pt x="1499" y="566"/>
                  </a:cubicBezTo>
                  <a:cubicBezTo>
                    <a:pt x="1541" y="588"/>
                    <a:pt x="1564" y="607"/>
                    <a:pt x="1569" y="623"/>
                  </a:cubicBezTo>
                  <a:cubicBezTo>
                    <a:pt x="1573" y="632"/>
                    <a:pt x="1573" y="638"/>
                    <a:pt x="1569" y="646"/>
                  </a:cubicBezTo>
                  <a:cubicBezTo>
                    <a:pt x="1566" y="653"/>
                    <a:pt x="1559" y="657"/>
                    <a:pt x="1548" y="658"/>
                  </a:cubicBezTo>
                  <a:cubicBezTo>
                    <a:pt x="1547" y="658"/>
                    <a:pt x="1547" y="658"/>
                    <a:pt x="1547" y="658"/>
                  </a:cubicBezTo>
                  <a:cubicBezTo>
                    <a:pt x="1496" y="656"/>
                    <a:pt x="1466" y="656"/>
                    <a:pt x="1455" y="659"/>
                  </a:cubicBezTo>
                  <a:cubicBezTo>
                    <a:pt x="1430" y="676"/>
                    <a:pt x="1430" y="676"/>
                    <a:pt x="1430" y="676"/>
                  </a:cubicBezTo>
                  <a:cubicBezTo>
                    <a:pt x="1398" y="699"/>
                    <a:pt x="1377" y="711"/>
                    <a:pt x="1366" y="711"/>
                  </a:cubicBezTo>
                  <a:cubicBezTo>
                    <a:pt x="1345" y="714"/>
                    <a:pt x="1345" y="714"/>
                    <a:pt x="1345" y="714"/>
                  </a:cubicBezTo>
                  <a:cubicBezTo>
                    <a:pt x="1332" y="767"/>
                    <a:pt x="1332" y="767"/>
                    <a:pt x="1332" y="767"/>
                  </a:cubicBezTo>
                  <a:cubicBezTo>
                    <a:pt x="1329" y="783"/>
                    <a:pt x="1324" y="793"/>
                    <a:pt x="1314" y="801"/>
                  </a:cubicBezTo>
                  <a:cubicBezTo>
                    <a:pt x="1306" y="809"/>
                    <a:pt x="1293" y="814"/>
                    <a:pt x="1276" y="818"/>
                  </a:cubicBezTo>
                  <a:cubicBezTo>
                    <a:pt x="1256"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4" y="897"/>
                    <a:pt x="1154" y="897"/>
                    <a:pt x="1154" y="897"/>
                  </a:cubicBezTo>
                  <a:cubicBezTo>
                    <a:pt x="1150" y="897"/>
                    <a:pt x="1150" y="897"/>
                    <a:pt x="1150" y="897"/>
                  </a:cubicBezTo>
                  <a:cubicBezTo>
                    <a:pt x="1126" y="891"/>
                    <a:pt x="1126" y="891"/>
                    <a:pt x="1126" y="891"/>
                  </a:cubicBezTo>
                  <a:cubicBezTo>
                    <a:pt x="1107" y="888"/>
                    <a:pt x="1092" y="883"/>
                    <a:pt x="1083" y="877"/>
                  </a:cubicBezTo>
                  <a:cubicBezTo>
                    <a:pt x="1070" y="870"/>
                    <a:pt x="1057" y="869"/>
                    <a:pt x="1042" y="874"/>
                  </a:cubicBezTo>
                  <a:cubicBezTo>
                    <a:pt x="1029" y="891"/>
                    <a:pt x="1023" y="914"/>
                    <a:pt x="1024" y="938"/>
                  </a:cubicBezTo>
                  <a:cubicBezTo>
                    <a:pt x="1025" y="951"/>
                    <a:pt x="1028" y="959"/>
                    <a:pt x="1031" y="961"/>
                  </a:cubicBezTo>
                  <a:cubicBezTo>
                    <a:pt x="1039" y="960"/>
                    <a:pt x="1039" y="960"/>
                    <a:pt x="1039" y="960"/>
                  </a:cubicBezTo>
                  <a:cubicBezTo>
                    <a:pt x="1047" y="955"/>
                    <a:pt x="1047" y="955"/>
                    <a:pt x="1047" y="955"/>
                  </a:cubicBezTo>
                  <a:cubicBezTo>
                    <a:pt x="1049" y="989"/>
                    <a:pt x="1049" y="989"/>
                    <a:pt x="1049" y="989"/>
                  </a:cubicBezTo>
                  <a:cubicBezTo>
                    <a:pt x="1049" y="1000"/>
                    <a:pt x="1045" y="1009"/>
                    <a:pt x="1036" y="1015"/>
                  </a:cubicBezTo>
                  <a:cubicBezTo>
                    <a:pt x="1031" y="1019"/>
                    <a:pt x="1022" y="1023"/>
                    <a:pt x="1008" y="1028"/>
                  </a:cubicBezTo>
                  <a:cubicBezTo>
                    <a:pt x="1000" y="1030"/>
                    <a:pt x="1000" y="1030"/>
                    <a:pt x="1000" y="1030"/>
                  </a:cubicBezTo>
                  <a:cubicBezTo>
                    <a:pt x="989" y="1034"/>
                    <a:pt x="967" y="1062"/>
                    <a:pt x="934" y="1114"/>
                  </a:cubicBezTo>
                  <a:cubicBezTo>
                    <a:pt x="934" y="1115"/>
                    <a:pt x="934" y="1115"/>
                    <a:pt x="934" y="1115"/>
                  </a:cubicBezTo>
                  <a:cubicBezTo>
                    <a:pt x="933" y="1115"/>
                    <a:pt x="933" y="1115"/>
                    <a:pt x="933" y="1115"/>
                  </a:cubicBezTo>
                  <a:cubicBezTo>
                    <a:pt x="901" y="1134"/>
                    <a:pt x="901" y="1134"/>
                    <a:pt x="901" y="1134"/>
                  </a:cubicBezTo>
                  <a:cubicBezTo>
                    <a:pt x="907" y="1134"/>
                    <a:pt x="910" y="1136"/>
                    <a:pt x="909" y="1141"/>
                  </a:cubicBezTo>
                  <a:cubicBezTo>
                    <a:pt x="908" y="1145"/>
                    <a:pt x="905" y="1146"/>
                    <a:pt x="896" y="1147"/>
                  </a:cubicBezTo>
                  <a:cubicBezTo>
                    <a:pt x="806" y="1145"/>
                    <a:pt x="806" y="1145"/>
                    <a:pt x="806" y="1145"/>
                  </a:cubicBezTo>
                  <a:cubicBezTo>
                    <a:pt x="706" y="1142"/>
                    <a:pt x="628" y="1169"/>
                    <a:pt x="572" y="1226"/>
                  </a:cubicBezTo>
                  <a:cubicBezTo>
                    <a:pt x="571" y="1227"/>
                    <a:pt x="571" y="1227"/>
                    <a:pt x="571" y="1227"/>
                  </a:cubicBezTo>
                  <a:cubicBezTo>
                    <a:pt x="569" y="1228"/>
                    <a:pt x="569" y="1228"/>
                    <a:pt x="569" y="1228"/>
                  </a:cubicBezTo>
                  <a:cubicBezTo>
                    <a:pt x="568" y="1228"/>
                    <a:pt x="568" y="1228"/>
                    <a:pt x="568" y="1228"/>
                  </a:cubicBezTo>
                  <a:cubicBezTo>
                    <a:pt x="531" y="1232"/>
                    <a:pt x="531" y="1232"/>
                    <a:pt x="531" y="1232"/>
                  </a:cubicBezTo>
                  <a:cubicBezTo>
                    <a:pt x="529" y="1233"/>
                    <a:pt x="529" y="1233"/>
                    <a:pt x="529" y="1233"/>
                  </a:cubicBezTo>
                  <a:cubicBezTo>
                    <a:pt x="527" y="1233"/>
                    <a:pt x="527" y="1233"/>
                    <a:pt x="527" y="1233"/>
                  </a:cubicBezTo>
                  <a:cubicBezTo>
                    <a:pt x="516" y="1208"/>
                    <a:pt x="516" y="1208"/>
                    <a:pt x="516" y="1208"/>
                  </a:cubicBezTo>
                  <a:cubicBezTo>
                    <a:pt x="478" y="1218"/>
                    <a:pt x="478" y="1218"/>
                    <a:pt x="478" y="1218"/>
                  </a:cubicBezTo>
                  <a:cubicBezTo>
                    <a:pt x="458" y="1219"/>
                    <a:pt x="432" y="1213"/>
                    <a:pt x="402" y="1199"/>
                  </a:cubicBezTo>
                  <a:cubicBezTo>
                    <a:pt x="375" y="1187"/>
                    <a:pt x="350" y="1171"/>
                    <a:pt x="326" y="1152"/>
                  </a:cubicBezTo>
                  <a:cubicBezTo>
                    <a:pt x="310" y="1140"/>
                    <a:pt x="290" y="1131"/>
                    <a:pt x="267" y="1127"/>
                  </a:cubicBezTo>
                  <a:cubicBezTo>
                    <a:pt x="233" y="1124"/>
                    <a:pt x="233" y="1124"/>
                    <a:pt x="233" y="1124"/>
                  </a:cubicBezTo>
                  <a:cubicBezTo>
                    <a:pt x="195" y="1129"/>
                    <a:pt x="195" y="1129"/>
                    <a:pt x="195" y="1129"/>
                  </a:cubicBezTo>
                  <a:cubicBezTo>
                    <a:pt x="168" y="1133"/>
                    <a:pt x="140" y="1133"/>
                    <a:pt x="115" y="1131"/>
                  </a:cubicBezTo>
                  <a:cubicBezTo>
                    <a:pt x="84" y="1129"/>
                    <a:pt x="48"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4" y="1146"/>
                    <a:pt x="14" y="1146"/>
                    <a:pt x="14" y="1146"/>
                  </a:cubicBezTo>
                  <a:cubicBezTo>
                    <a:pt x="36" y="1173"/>
                    <a:pt x="36" y="1173"/>
                    <a:pt x="36" y="1173"/>
                  </a:cubicBezTo>
                  <a:cubicBezTo>
                    <a:pt x="37" y="1176"/>
                    <a:pt x="37" y="1176"/>
                    <a:pt x="37" y="1176"/>
                  </a:cubicBezTo>
                  <a:cubicBezTo>
                    <a:pt x="33" y="1196"/>
                    <a:pt x="33" y="1196"/>
                    <a:pt x="33" y="1196"/>
                  </a:cubicBezTo>
                  <a:cubicBezTo>
                    <a:pt x="33" y="1198"/>
                    <a:pt x="33" y="1198"/>
                    <a:pt x="33" y="1198"/>
                  </a:cubicBezTo>
                  <a:cubicBezTo>
                    <a:pt x="32" y="1198"/>
                    <a:pt x="32" y="1198"/>
                    <a:pt x="32" y="1198"/>
                  </a:cubicBezTo>
                  <a:cubicBezTo>
                    <a:pt x="19" y="1214"/>
                    <a:pt x="19" y="1214"/>
                    <a:pt x="19" y="1214"/>
                  </a:cubicBezTo>
                  <a:cubicBezTo>
                    <a:pt x="33" y="1228"/>
                    <a:pt x="33" y="1228"/>
                    <a:pt x="33"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2" y="1312"/>
                    <a:pt x="72" y="1312"/>
                    <a:pt x="72" y="1312"/>
                  </a:cubicBezTo>
                  <a:cubicBezTo>
                    <a:pt x="78" y="1309"/>
                    <a:pt x="78" y="1309"/>
                    <a:pt x="78" y="1309"/>
                  </a:cubicBezTo>
                  <a:cubicBezTo>
                    <a:pt x="79" y="1306"/>
                    <a:pt x="79" y="1306"/>
                    <a:pt x="79" y="1306"/>
                  </a:cubicBezTo>
                  <a:cubicBezTo>
                    <a:pt x="82" y="1298"/>
                    <a:pt x="88" y="1294"/>
                    <a:pt x="95" y="1293"/>
                  </a:cubicBezTo>
                  <a:cubicBezTo>
                    <a:pt x="103" y="1289"/>
                    <a:pt x="103" y="1289"/>
                    <a:pt x="103" y="1289"/>
                  </a:cubicBezTo>
                  <a:cubicBezTo>
                    <a:pt x="159" y="1284"/>
                    <a:pt x="159" y="1284"/>
                    <a:pt x="159" y="1284"/>
                  </a:cubicBezTo>
                  <a:cubicBezTo>
                    <a:pt x="182" y="1276"/>
                    <a:pt x="182" y="1276"/>
                    <a:pt x="182" y="1276"/>
                  </a:cubicBezTo>
                  <a:cubicBezTo>
                    <a:pt x="184" y="1275"/>
                    <a:pt x="184" y="1275"/>
                    <a:pt x="184" y="1275"/>
                  </a:cubicBezTo>
                  <a:cubicBezTo>
                    <a:pt x="187" y="1272"/>
                    <a:pt x="187" y="1272"/>
                    <a:pt x="187" y="1272"/>
                  </a:cubicBezTo>
                  <a:cubicBezTo>
                    <a:pt x="198" y="1298"/>
                    <a:pt x="198" y="1298"/>
                    <a:pt x="198" y="1298"/>
                  </a:cubicBezTo>
                  <a:cubicBezTo>
                    <a:pt x="200" y="1298"/>
                    <a:pt x="200" y="1298"/>
                    <a:pt x="200" y="1298"/>
                  </a:cubicBezTo>
                  <a:cubicBezTo>
                    <a:pt x="200" y="1298"/>
                    <a:pt x="200" y="1298"/>
                    <a:pt x="200" y="1298"/>
                  </a:cubicBezTo>
                  <a:cubicBezTo>
                    <a:pt x="201" y="1304"/>
                    <a:pt x="200" y="1309"/>
                    <a:pt x="196" y="1315"/>
                  </a:cubicBezTo>
                  <a:cubicBezTo>
                    <a:pt x="166" y="1358"/>
                    <a:pt x="166" y="1358"/>
                    <a:pt x="166" y="1358"/>
                  </a:cubicBezTo>
                  <a:cubicBezTo>
                    <a:pt x="168" y="1365"/>
                    <a:pt x="168" y="1365"/>
                    <a:pt x="168" y="1365"/>
                  </a:cubicBezTo>
                  <a:cubicBezTo>
                    <a:pt x="182" y="1379"/>
                    <a:pt x="182" y="1379"/>
                    <a:pt x="182" y="1379"/>
                  </a:cubicBezTo>
                  <a:cubicBezTo>
                    <a:pt x="195" y="1388"/>
                    <a:pt x="195" y="1388"/>
                    <a:pt x="195" y="1388"/>
                  </a:cubicBezTo>
                  <a:cubicBezTo>
                    <a:pt x="196" y="1388"/>
                    <a:pt x="196" y="1388"/>
                    <a:pt x="196" y="1388"/>
                  </a:cubicBezTo>
                  <a:cubicBezTo>
                    <a:pt x="203" y="1396"/>
                    <a:pt x="208" y="1401"/>
                    <a:pt x="214" y="1403"/>
                  </a:cubicBezTo>
                  <a:cubicBezTo>
                    <a:pt x="222" y="1405"/>
                    <a:pt x="229" y="1412"/>
                    <a:pt x="235" y="1420"/>
                  </a:cubicBezTo>
                  <a:cubicBezTo>
                    <a:pt x="236" y="1423"/>
                    <a:pt x="236" y="1423"/>
                    <a:pt x="236" y="1423"/>
                  </a:cubicBezTo>
                  <a:cubicBezTo>
                    <a:pt x="247" y="1428"/>
                    <a:pt x="247" y="1428"/>
                    <a:pt x="247"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60" y="1469"/>
                    <a:pt x="260" y="1469"/>
                    <a:pt x="260"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8" y="1492"/>
                    <a:pt x="298" y="1492"/>
                    <a:pt x="298" y="1492"/>
                  </a:cubicBezTo>
                  <a:cubicBezTo>
                    <a:pt x="319" y="1499"/>
                    <a:pt x="319" y="1499"/>
                    <a:pt x="319" y="1499"/>
                  </a:cubicBezTo>
                  <a:cubicBezTo>
                    <a:pt x="334" y="1492"/>
                    <a:pt x="334" y="1492"/>
                    <a:pt x="334" y="1492"/>
                  </a:cubicBezTo>
                  <a:cubicBezTo>
                    <a:pt x="331" y="1484"/>
                    <a:pt x="331" y="1484"/>
                    <a:pt x="331" y="1484"/>
                  </a:cubicBezTo>
                  <a:cubicBezTo>
                    <a:pt x="318" y="1471"/>
                    <a:pt x="318" y="1471"/>
                    <a:pt x="318" y="1471"/>
                  </a:cubicBezTo>
                  <a:cubicBezTo>
                    <a:pt x="320" y="1469"/>
                    <a:pt x="320" y="1469"/>
                    <a:pt x="320" y="1469"/>
                  </a:cubicBezTo>
                  <a:cubicBezTo>
                    <a:pt x="320" y="1467"/>
                    <a:pt x="320" y="1467"/>
                    <a:pt x="320" y="1467"/>
                  </a:cubicBezTo>
                  <a:cubicBezTo>
                    <a:pt x="331" y="1445"/>
                    <a:pt x="331" y="1445"/>
                    <a:pt x="331" y="1445"/>
                  </a:cubicBezTo>
                  <a:cubicBezTo>
                    <a:pt x="357" y="1445"/>
                    <a:pt x="357" y="1445"/>
                    <a:pt x="357" y="1445"/>
                  </a:cubicBezTo>
                  <a:cubicBezTo>
                    <a:pt x="358" y="1446"/>
                    <a:pt x="358" y="1446"/>
                    <a:pt x="358" y="1446"/>
                  </a:cubicBezTo>
                  <a:cubicBezTo>
                    <a:pt x="394" y="1458"/>
                    <a:pt x="394" y="1458"/>
                    <a:pt x="394" y="1458"/>
                  </a:cubicBezTo>
                  <a:cubicBezTo>
                    <a:pt x="414" y="1455"/>
                    <a:pt x="414" y="1455"/>
                    <a:pt x="414" y="1455"/>
                  </a:cubicBezTo>
                  <a:cubicBezTo>
                    <a:pt x="430" y="1440"/>
                    <a:pt x="430" y="1440"/>
                    <a:pt x="430" y="1440"/>
                  </a:cubicBezTo>
                  <a:cubicBezTo>
                    <a:pt x="448" y="1418"/>
                    <a:pt x="459" y="1409"/>
                    <a:pt x="467" y="1414"/>
                  </a:cubicBezTo>
                  <a:cubicBezTo>
                    <a:pt x="475" y="1413"/>
                    <a:pt x="475" y="1413"/>
                    <a:pt x="475" y="1413"/>
                  </a:cubicBezTo>
                  <a:cubicBezTo>
                    <a:pt x="484" y="1413"/>
                    <a:pt x="490" y="1414"/>
                    <a:pt x="493" y="1415"/>
                  </a:cubicBezTo>
                  <a:cubicBezTo>
                    <a:pt x="494" y="1417"/>
                    <a:pt x="495" y="1419"/>
                    <a:pt x="495" y="1421"/>
                  </a:cubicBezTo>
                  <a:cubicBezTo>
                    <a:pt x="495" y="1426"/>
                    <a:pt x="499" y="1434"/>
                    <a:pt x="506" y="1446"/>
                  </a:cubicBezTo>
                  <a:cubicBezTo>
                    <a:pt x="506" y="1447"/>
                    <a:pt x="506" y="1447"/>
                    <a:pt x="506" y="1447"/>
                  </a:cubicBezTo>
                  <a:cubicBezTo>
                    <a:pt x="506" y="1448"/>
                    <a:pt x="506" y="1448"/>
                    <a:pt x="506" y="1448"/>
                  </a:cubicBezTo>
                  <a:cubicBezTo>
                    <a:pt x="509" y="1462"/>
                    <a:pt x="509" y="1462"/>
                    <a:pt x="509" y="1462"/>
                  </a:cubicBezTo>
                  <a:cubicBezTo>
                    <a:pt x="509" y="1466"/>
                    <a:pt x="509" y="1466"/>
                    <a:pt x="509" y="1466"/>
                  </a:cubicBezTo>
                  <a:cubicBezTo>
                    <a:pt x="505" y="1483"/>
                    <a:pt x="505" y="1483"/>
                    <a:pt x="505" y="1483"/>
                  </a:cubicBezTo>
                  <a:cubicBezTo>
                    <a:pt x="505" y="1483"/>
                    <a:pt x="505" y="1483"/>
                    <a:pt x="505" y="1483"/>
                  </a:cubicBezTo>
                  <a:cubicBezTo>
                    <a:pt x="505" y="1484"/>
                    <a:pt x="505" y="1484"/>
                    <a:pt x="505" y="1484"/>
                  </a:cubicBezTo>
                  <a:cubicBezTo>
                    <a:pt x="503" y="1485"/>
                    <a:pt x="503" y="1485"/>
                    <a:pt x="503" y="1485"/>
                  </a:cubicBezTo>
                  <a:cubicBezTo>
                    <a:pt x="486" y="1506"/>
                    <a:pt x="486" y="1506"/>
                    <a:pt x="486"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6" y="1565"/>
                    <a:pt x="436" y="1565"/>
                    <a:pt x="436" y="1565"/>
                  </a:cubicBezTo>
                  <a:cubicBezTo>
                    <a:pt x="439" y="1580"/>
                    <a:pt x="439" y="1580"/>
                    <a:pt x="439" y="1580"/>
                  </a:cubicBezTo>
                  <a:cubicBezTo>
                    <a:pt x="449" y="1595"/>
                    <a:pt x="449" y="1595"/>
                    <a:pt x="449" y="1595"/>
                  </a:cubicBezTo>
                  <a:cubicBezTo>
                    <a:pt x="453" y="1599"/>
                    <a:pt x="453" y="1599"/>
                    <a:pt x="453" y="1599"/>
                  </a:cubicBezTo>
                  <a:cubicBezTo>
                    <a:pt x="465" y="1607"/>
                    <a:pt x="465" y="1607"/>
                    <a:pt x="465" y="1607"/>
                  </a:cubicBezTo>
                  <a:cubicBezTo>
                    <a:pt x="510" y="1607"/>
                    <a:pt x="510" y="1607"/>
                    <a:pt x="510" y="1607"/>
                  </a:cubicBezTo>
                  <a:cubicBezTo>
                    <a:pt x="547" y="1602"/>
                    <a:pt x="547" y="1602"/>
                    <a:pt x="547" y="1602"/>
                  </a:cubicBezTo>
                  <a:cubicBezTo>
                    <a:pt x="552" y="1596"/>
                    <a:pt x="552" y="1596"/>
                    <a:pt x="552" y="1596"/>
                  </a:cubicBezTo>
                  <a:cubicBezTo>
                    <a:pt x="557" y="1590"/>
                    <a:pt x="563" y="1588"/>
                    <a:pt x="566" y="1588"/>
                  </a:cubicBezTo>
                  <a:cubicBezTo>
                    <a:pt x="591" y="1592"/>
                    <a:pt x="591" y="1592"/>
                    <a:pt x="591" y="1592"/>
                  </a:cubicBezTo>
                  <a:cubicBezTo>
                    <a:pt x="593" y="1588"/>
                    <a:pt x="593" y="1588"/>
                    <a:pt x="593" y="1588"/>
                  </a:cubicBezTo>
                  <a:cubicBezTo>
                    <a:pt x="591" y="1581"/>
                    <a:pt x="591" y="1574"/>
                    <a:pt x="595" y="1568"/>
                  </a:cubicBezTo>
                  <a:cubicBezTo>
                    <a:pt x="606" y="1550"/>
                    <a:pt x="606" y="1550"/>
                    <a:pt x="606" y="1550"/>
                  </a:cubicBezTo>
                  <a:cubicBezTo>
                    <a:pt x="606" y="1516"/>
                    <a:pt x="606" y="1516"/>
                    <a:pt x="606" y="1516"/>
                  </a:cubicBezTo>
                  <a:cubicBezTo>
                    <a:pt x="606" y="1515"/>
                    <a:pt x="606" y="1515"/>
                    <a:pt x="606" y="1515"/>
                  </a:cubicBezTo>
                  <a:cubicBezTo>
                    <a:pt x="625" y="1460"/>
                    <a:pt x="625" y="1460"/>
                    <a:pt x="625" y="1460"/>
                  </a:cubicBezTo>
                  <a:cubicBezTo>
                    <a:pt x="626" y="1459"/>
                    <a:pt x="626" y="1459"/>
                    <a:pt x="626" y="1459"/>
                  </a:cubicBezTo>
                  <a:cubicBezTo>
                    <a:pt x="626" y="1458"/>
                    <a:pt x="626" y="1458"/>
                    <a:pt x="626" y="1458"/>
                  </a:cubicBezTo>
                  <a:cubicBezTo>
                    <a:pt x="627" y="1458"/>
                    <a:pt x="627" y="1458"/>
                    <a:pt x="627" y="1458"/>
                  </a:cubicBezTo>
                  <a:cubicBezTo>
                    <a:pt x="627" y="1457"/>
                    <a:pt x="627" y="1457"/>
                    <a:pt x="627" y="1457"/>
                  </a:cubicBezTo>
                  <a:cubicBezTo>
                    <a:pt x="660" y="1431"/>
                    <a:pt x="660" y="1431"/>
                    <a:pt x="660" y="1431"/>
                  </a:cubicBezTo>
                  <a:cubicBezTo>
                    <a:pt x="662" y="1429"/>
                    <a:pt x="662" y="1429"/>
                    <a:pt x="662"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1" y="1504"/>
                    <a:pt x="701" y="1504"/>
                    <a:pt x="701" y="1504"/>
                  </a:cubicBezTo>
                  <a:cubicBezTo>
                    <a:pt x="693" y="1525"/>
                    <a:pt x="693" y="1525"/>
                    <a:pt x="693" y="1525"/>
                  </a:cubicBezTo>
                  <a:cubicBezTo>
                    <a:pt x="693" y="1548"/>
                    <a:pt x="693" y="1548"/>
                    <a:pt x="693" y="1548"/>
                  </a:cubicBezTo>
                  <a:cubicBezTo>
                    <a:pt x="701" y="1559"/>
                    <a:pt x="701" y="1559"/>
                    <a:pt x="701" y="1559"/>
                  </a:cubicBezTo>
                  <a:cubicBezTo>
                    <a:pt x="710" y="1557"/>
                    <a:pt x="710" y="1557"/>
                    <a:pt x="710" y="1557"/>
                  </a:cubicBezTo>
                  <a:cubicBezTo>
                    <a:pt x="712" y="1556"/>
                    <a:pt x="712" y="1556"/>
                    <a:pt x="712" y="1556"/>
                  </a:cubicBezTo>
                  <a:cubicBezTo>
                    <a:pt x="728" y="1557"/>
                    <a:pt x="728" y="1557"/>
                    <a:pt x="728" y="1557"/>
                  </a:cubicBezTo>
                  <a:cubicBezTo>
                    <a:pt x="737" y="1562"/>
                    <a:pt x="742" y="1569"/>
                    <a:pt x="746" y="1580"/>
                  </a:cubicBezTo>
                  <a:cubicBezTo>
                    <a:pt x="756" y="1583"/>
                    <a:pt x="756" y="1583"/>
                    <a:pt x="756" y="1583"/>
                  </a:cubicBezTo>
                  <a:cubicBezTo>
                    <a:pt x="757" y="1583"/>
                    <a:pt x="757" y="1583"/>
                    <a:pt x="757" y="1583"/>
                  </a:cubicBezTo>
                  <a:cubicBezTo>
                    <a:pt x="757" y="1583"/>
                    <a:pt x="757" y="1583"/>
                    <a:pt x="757" y="1583"/>
                  </a:cubicBezTo>
                  <a:cubicBezTo>
                    <a:pt x="758" y="1583"/>
                    <a:pt x="758" y="1583"/>
                    <a:pt x="758" y="1583"/>
                  </a:cubicBezTo>
                  <a:cubicBezTo>
                    <a:pt x="794" y="1600"/>
                    <a:pt x="794" y="1600"/>
                    <a:pt x="794" y="1600"/>
                  </a:cubicBezTo>
                  <a:cubicBezTo>
                    <a:pt x="810" y="1605"/>
                    <a:pt x="810" y="1605"/>
                    <a:pt x="810" y="1605"/>
                  </a:cubicBezTo>
                  <a:cubicBezTo>
                    <a:pt x="832" y="1602"/>
                    <a:pt x="832" y="1602"/>
                    <a:pt x="832" y="1602"/>
                  </a:cubicBezTo>
                  <a:cubicBezTo>
                    <a:pt x="841" y="1589"/>
                    <a:pt x="841" y="1589"/>
                    <a:pt x="841" y="1589"/>
                  </a:cubicBezTo>
                  <a:cubicBezTo>
                    <a:pt x="854" y="1537"/>
                    <a:pt x="854" y="1537"/>
                    <a:pt x="854" y="1537"/>
                  </a:cubicBezTo>
                  <a:cubicBezTo>
                    <a:pt x="855" y="1509"/>
                    <a:pt x="855" y="1509"/>
                    <a:pt x="855" y="1509"/>
                  </a:cubicBezTo>
                  <a:cubicBezTo>
                    <a:pt x="855" y="1507"/>
                    <a:pt x="855" y="1507"/>
                    <a:pt x="855" y="1507"/>
                  </a:cubicBezTo>
                  <a:cubicBezTo>
                    <a:pt x="857" y="1506"/>
                    <a:pt x="857" y="1506"/>
                    <a:pt x="857" y="1506"/>
                  </a:cubicBezTo>
                  <a:cubicBezTo>
                    <a:pt x="858" y="1505"/>
                    <a:pt x="858" y="1505"/>
                    <a:pt x="858" y="1505"/>
                  </a:cubicBezTo>
                  <a:cubicBezTo>
                    <a:pt x="878" y="1488"/>
                    <a:pt x="878" y="1488"/>
                    <a:pt x="878" y="1488"/>
                  </a:cubicBezTo>
                  <a:cubicBezTo>
                    <a:pt x="890" y="1473"/>
                    <a:pt x="890" y="1473"/>
                    <a:pt x="890" y="1473"/>
                  </a:cubicBezTo>
                  <a:cubicBezTo>
                    <a:pt x="891" y="1472"/>
                    <a:pt x="891" y="1472"/>
                    <a:pt x="891" y="1472"/>
                  </a:cubicBezTo>
                  <a:cubicBezTo>
                    <a:pt x="912" y="1462"/>
                    <a:pt x="912" y="1462"/>
                    <a:pt x="912" y="1462"/>
                  </a:cubicBezTo>
                  <a:cubicBezTo>
                    <a:pt x="925" y="1455"/>
                    <a:pt x="925" y="1455"/>
                    <a:pt x="925" y="1455"/>
                  </a:cubicBezTo>
                  <a:cubicBezTo>
                    <a:pt x="940" y="1449"/>
                    <a:pt x="940" y="1449"/>
                    <a:pt x="940" y="1449"/>
                  </a:cubicBezTo>
                  <a:cubicBezTo>
                    <a:pt x="932" y="1417"/>
                    <a:pt x="932" y="1417"/>
                    <a:pt x="932" y="1417"/>
                  </a:cubicBezTo>
                  <a:cubicBezTo>
                    <a:pt x="968" y="1421"/>
                    <a:pt x="968" y="1421"/>
                    <a:pt x="968" y="1421"/>
                  </a:cubicBezTo>
                  <a:cubicBezTo>
                    <a:pt x="968" y="1421"/>
                    <a:pt x="968" y="1421"/>
                    <a:pt x="968" y="1421"/>
                  </a:cubicBezTo>
                  <a:cubicBezTo>
                    <a:pt x="968" y="1422"/>
                    <a:pt x="968" y="1422"/>
                    <a:pt x="968" y="1422"/>
                  </a:cubicBezTo>
                  <a:cubicBezTo>
                    <a:pt x="968" y="1422"/>
                    <a:pt x="968" y="1422"/>
                    <a:pt x="968" y="1422"/>
                  </a:cubicBezTo>
                  <a:cubicBezTo>
                    <a:pt x="987" y="1430"/>
                    <a:pt x="987" y="1430"/>
                    <a:pt x="987" y="1430"/>
                  </a:cubicBezTo>
                  <a:cubicBezTo>
                    <a:pt x="987" y="1430"/>
                    <a:pt x="987" y="1430"/>
                    <a:pt x="987" y="1430"/>
                  </a:cubicBezTo>
                  <a:cubicBezTo>
                    <a:pt x="987" y="1429"/>
                    <a:pt x="987" y="1429"/>
                    <a:pt x="987"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3" y="1411"/>
                    <a:pt x="1023" y="1411"/>
                    <a:pt x="1023" y="1411"/>
                  </a:cubicBezTo>
                  <a:cubicBezTo>
                    <a:pt x="1039" y="1393"/>
                    <a:pt x="1039" y="1393"/>
                    <a:pt x="1039" y="1393"/>
                  </a:cubicBezTo>
                  <a:cubicBezTo>
                    <a:pt x="1040" y="1393"/>
                    <a:pt x="1040" y="1393"/>
                    <a:pt x="1040" y="1393"/>
                  </a:cubicBezTo>
                  <a:cubicBezTo>
                    <a:pt x="1041" y="1392"/>
                    <a:pt x="1041" y="1392"/>
                    <a:pt x="1041" y="1392"/>
                  </a:cubicBezTo>
                  <a:cubicBezTo>
                    <a:pt x="1042" y="1392"/>
                    <a:pt x="1042" y="1392"/>
                    <a:pt x="1042" y="1392"/>
                  </a:cubicBezTo>
                  <a:cubicBezTo>
                    <a:pt x="1063" y="1388"/>
                    <a:pt x="1063" y="1388"/>
                    <a:pt x="1063" y="1388"/>
                  </a:cubicBezTo>
                  <a:cubicBezTo>
                    <a:pt x="1081" y="1371"/>
                    <a:pt x="1081" y="1371"/>
                    <a:pt x="1081" y="1371"/>
                  </a:cubicBezTo>
                  <a:cubicBezTo>
                    <a:pt x="1090" y="1357"/>
                    <a:pt x="1090" y="1357"/>
                    <a:pt x="1090" y="1357"/>
                  </a:cubicBezTo>
                  <a:cubicBezTo>
                    <a:pt x="1090" y="1340"/>
                    <a:pt x="1090" y="1340"/>
                    <a:pt x="1090" y="1340"/>
                  </a:cubicBezTo>
                  <a:cubicBezTo>
                    <a:pt x="1090" y="1334"/>
                    <a:pt x="1093" y="1329"/>
                    <a:pt x="1100" y="1326"/>
                  </a:cubicBezTo>
                  <a:cubicBezTo>
                    <a:pt x="1100" y="1326"/>
                    <a:pt x="1100" y="1326"/>
                    <a:pt x="1100" y="1326"/>
                  </a:cubicBezTo>
                  <a:cubicBezTo>
                    <a:pt x="1102" y="1326"/>
                    <a:pt x="1102" y="1326"/>
                    <a:pt x="1102" y="1326"/>
                  </a:cubicBezTo>
                  <a:cubicBezTo>
                    <a:pt x="1103" y="1326"/>
                    <a:pt x="1103" y="1326"/>
                    <a:pt x="1103" y="1326"/>
                  </a:cubicBezTo>
                  <a:cubicBezTo>
                    <a:pt x="1123" y="1328"/>
                    <a:pt x="1123" y="1328"/>
                    <a:pt x="1123" y="1328"/>
                  </a:cubicBezTo>
                  <a:cubicBezTo>
                    <a:pt x="1131" y="1323"/>
                    <a:pt x="1131" y="1323"/>
                    <a:pt x="1131" y="1323"/>
                  </a:cubicBezTo>
                  <a:cubicBezTo>
                    <a:pt x="1135" y="1308"/>
                    <a:pt x="1135" y="1308"/>
                    <a:pt x="1135" y="1308"/>
                  </a:cubicBezTo>
                  <a:cubicBezTo>
                    <a:pt x="1156" y="1302"/>
                    <a:pt x="1156" y="1302"/>
                    <a:pt x="1156" y="1302"/>
                  </a:cubicBezTo>
                  <a:cubicBezTo>
                    <a:pt x="1157" y="1302"/>
                    <a:pt x="1157" y="1302"/>
                    <a:pt x="1157" y="1302"/>
                  </a:cubicBezTo>
                  <a:cubicBezTo>
                    <a:pt x="1158" y="1302"/>
                    <a:pt x="1158" y="1302"/>
                    <a:pt x="1158" y="1302"/>
                  </a:cubicBezTo>
                  <a:cubicBezTo>
                    <a:pt x="1158" y="1302"/>
                    <a:pt x="1158" y="1302"/>
                    <a:pt x="1158" y="1302"/>
                  </a:cubicBezTo>
                  <a:cubicBezTo>
                    <a:pt x="1184" y="1305"/>
                    <a:pt x="1184" y="1305"/>
                    <a:pt x="1184" y="1305"/>
                  </a:cubicBezTo>
                  <a:cubicBezTo>
                    <a:pt x="1205" y="1300"/>
                    <a:pt x="1205" y="1300"/>
                    <a:pt x="1205" y="1300"/>
                  </a:cubicBezTo>
                  <a:cubicBezTo>
                    <a:pt x="1218" y="1287"/>
                    <a:pt x="1218" y="1287"/>
                    <a:pt x="1218" y="1287"/>
                  </a:cubicBezTo>
                  <a:cubicBezTo>
                    <a:pt x="1226" y="1270"/>
                    <a:pt x="1226" y="1270"/>
                    <a:pt x="1226" y="1270"/>
                  </a:cubicBezTo>
                  <a:cubicBezTo>
                    <a:pt x="1211" y="1253"/>
                    <a:pt x="1211" y="1253"/>
                    <a:pt x="1211" y="1253"/>
                  </a:cubicBezTo>
                  <a:cubicBezTo>
                    <a:pt x="1211" y="1252"/>
                    <a:pt x="1211" y="1252"/>
                    <a:pt x="1211" y="1252"/>
                  </a:cubicBezTo>
                  <a:cubicBezTo>
                    <a:pt x="1211" y="1252"/>
                    <a:pt x="1211" y="1252"/>
                    <a:pt x="1211"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3" y="1203"/>
                    <a:pt x="1213" y="1203"/>
                    <a:pt x="1213" y="1203"/>
                  </a:cubicBezTo>
                  <a:cubicBezTo>
                    <a:pt x="1213" y="1198"/>
                    <a:pt x="1216" y="1190"/>
                    <a:pt x="1224" y="1182"/>
                  </a:cubicBezTo>
                  <a:cubicBezTo>
                    <a:pt x="1236" y="1159"/>
                    <a:pt x="1236" y="1159"/>
                    <a:pt x="1236" y="1159"/>
                  </a:cubicBezTo>
                  <a:cubicBezTo>
                    <a:pt x="1236" y="1157"/>
                    <a:pt x="1236" y="1157"/>
                    <a:pt x="1236" y="1157"/>
                  </a:cubicBezTo>
                  <a:cubicBezTo>
                    <a:pt x="1237" y="1157"/>
                    <a:pt x="1237" y="1157"/>
                    <a:pt x="1237" y="1157"/>
                  </a:cubicBezTo>
                  <a:cubicBezTo>
                    <a:pt x="1248" y="1141"/>
                    <a:pt x="1248" y="1141"/>
                    <a:pt x="1248"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8" y="1175"/>
                    <a:pt x="1288" y="1175"/>
                    <a:pt x="1288"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8" y="1184"/>
                    <a:pt x="1308" y="1184"/>
                    <a:pt x="1308" y="1184"/>
                  </a:cubicBezTo>
                  <a:cubicBezTo>
                    <a:pt x="1309" y="1183"/>
                    <a:pt x="1309" y="1183"/>
                    <a:pt x="1309" y="1183"/>
                  </a:cubicBezTo>
                  <a:cubicBezTo>
                    <a:pt x="1321" y="1161"/>
                    <a:pt x="1321" y="1161"/>
                    <a:pt x="1321" y="1161"/>
                  </a:cubicBezTo>
                  <a:cubicBezTo>
                    <a:pt x="1329" y="1140"/>
                    <a:pt x="1329" y="1140"/>
                    <a:pt x="1329" y="1140"/>
                  </a:cubicBezTo>
                  <a:cubicBezTo>
                    <a:pt x="1332" y="1141"/>
                    <a:pt x="1332" y="1141"/>
                    <a:pt x="1332" y="1141"/>
                  </a:cubicBezTo>
                  <a:cubicBezTo>
                    <a:pt x="1335" y="1142"/>
                    <a:pt x="1335" y="1142"/>
                    <a:pt x="1335" y="1142"/>
                  </a:cubicBezTo>
                  <a:cubicBezTo>
                    <a:pt x="1366" y="1152"/>
                    <a:pt x="1366" y="1152"/>
                    <a:pt x="1366" y="1152"/>
                  </a:cubicBezTo>
                  <a:cubicBezTo>
                    <a:pt x="1381" y="1141"/>
                    <a:pt x="1381" y="1141"/>
                    <a:pt x="1381" y="1141"/>
                  </a:cubicBezTo>
                  <a:cubicBezTo>
                    <a:pt x="1382" y="1140"/>
                    <a:pt x="1382" y="1140"/>
                    <a:pt x="1382" y="1140"/>
                  </a:cubicBezTo>
                  <a:cubicBezTo>
                    <a:pt x="1384" y="1140"/>
                    <a:pt x="1384" y="1140"/>
                    <a:pt x="1384" y="1140"/>
                  </a:cubicBezTo>
                  <a:cubicBezTo>
                    <a:pt x="1398" y="1138"/>
                    <a:pt x="1398" y="1138"/>
                    <a:pt x="1398" y="1138"/>
                  </a:cubicBezTo>
                  <a:cubicBezTo>
                    <a:pt x="1409" y="1121"/>
                    <a:pt x="1409" y="1121"/>
                    <a:pt x="1409" y="1121"/>
                  </a:cubicBezTo>
                  <a:cubicBezTo>
                    <a:pt x="1409" y="1098"/>
                    <a:pt x="1409" y="1098"/>
                    <a:pt x="1409" y="1098"/>
                  </a:cubicBezTo>
                  <a:cubicBezTo>
                    <a:pt x="1416" y="1065"/>
                    <a:pt x="1416" y="1065"/>
                    <a:pt x="1416" y="1065"/>
                  </a:cubicBezTo>
                  <a:cubicBezTo>
                    <a:pt x="1419" y="1066"/>
                    <a:pt x="1419" y="1066"/>
                    <a:pt x="1419" y="1066"/>
                  </a:cubicBezTo>
                  <a:cubicBezTo>
                    <a:pt x="1422" y="1066"/>
                    <a:pt x="1422" y="1066"/>
                    <a:pt x="1422" y="1066"/>
                  </a:cubicBezTo>
                  <a:cubicBezTo>
                    <a:pt x="1445" y="1071"/>
                    <a:pt x="1445" y="1071"/>
                    <a:pt x="1445" y="1071"/>
                  </a:cubicBezTo>
                  <a:cubicBezTo>
                    <a:pt x="1455" y="1052"/>
                    <a:pt x="1455" y="1052"/>
                    <a:pt x="1455" y="1052"/>
                  </a:cubicBezTo>
                  <a:cubicBezTo>
                    <a:pt x="1457" y="1052"/>
                    <a:pt x="1457" y="1052"/>
                    <a:pt x="1457" y="1052"/>
                  </a:cubicBezTo>
                  <a:cubicBezTo>
                    <a:pt x="1459" y="1052"/>
                    <a:pt x="1459" y="1052"/>
                    <a:pt x="1459" y="1052"/>
                  </a:cubicBezTo>
                  <a:cubicBezTo>
                    <a:pt x="1480" y="1050"/>
                    <a:pt x="1480" y="1050"/>
                    <a:pt x="1480" y="1050"/>
                  </a:cubicBezTo>
                  <a:cubicBezTo>
                    <a:pt x="1483" y="1050"/>
                    <a:pt x="1483" y="1050"/>
                    <a:pt x="1483" y="1050"/>
                  </a:cubicBezTo>
                  <a:cubicBezTo>
                    <a:pt x="1483" y="1051"/>
                    <a:pt x="1483" y="1051"/>
                    <a:pt x="1483" y="1051"/>
                  </a:cubicBezTo>
                  <a:cubicBezTo>
                    <a:pt x="1485" y="1052"/>
                    <a:pt x="1485" y="1052"/>
                    <a:pt x="1485" y="1052"/>
                  </a:cubicBezTo>
                  <a:cubicBezTo>
                    <a:pt x="1496" y="1067"/>
                    <a:pt x="1496" y="1067"/>
                    <a:pt x="1496" y="1067"/>
                  </a:cubicBezTo>
                  <a:cubicBezTo>
                    <a:pt x="1496" y="1068"/>
                    <a:pt x="1496" y="1068"/>
                    <a:pt x="1496" y="1068"/>
                  </a:cubicBezTo>
                  <a:cubicBezTo>
                    <a:pt x="1497" y="1069"/>
                    <a:pt x="1497" y="1069"/>
                    <a:pt x="1497" y="1069"/>
                  </a:cubicBezTo>
                  <a:cubicBezTo>
                    <a:pt x="1497" y="1071"/>
                    <a:pt x="1497" y="1071"/>
                    <a:pt x="1497" y="1071"/>
                  </a:cubicBezTo>
                  <a:cubicBezTo>
                    <a:pt x="1499" y="1092"/>
                    <a:pt x="1499" y="1092"/>
                    <a:pt x="1499" y="1092"/>
                  </a:cubicBezTo>
                  <a:cubicBezTo>
                    <a:pt x="1509" y="1102"/>
                    <a:pt x="1509" y="1102"/>
                    <a:pt x="1509" y="1102"/>
                  </a:cubicBezTo>
                  <a:cubicBezTo>
                    <a:pt x="1524" y="1088"/>
                    <a:pt x="1524" y="1088"/>
                    <a:pt x="1524" y="1088"/>
                  </a:cubicBezTo>
                  <a:cubicBezTo>
                    <a:pt x="1527" y="1092"/>
                    <a:pt x="1527" y="1092"/>
                    <a:pt x="1527" y="1092"/>
                  </a:cubicBezTo>
                  <a:cubicBezTo>
                    <a:pt x="1533" y="1097"/>
                    <a:pt x="1535" y="1103"/>
                    <a:pt x="1535" y="1109"/>
                  </a:cubicBezTo>
                  <a:cubicBezTo>
                    <a:pt x="1535" y="1128"/>
                    <a:pt x="1535" y="1128"/>
                    <a:pt x="1535" y="1128"/>
                  </a:cubicBezTo>
                  <a:cubicBezTo>
                    <a:pt x="1527" y="1147"/>
                    <a:pt x="1527" y="1147"/>
                    <a:pt x="1527" y="1147"/>
                  </a:cubicBezTo>
                  <a:cubicBezTo>
                    <a:pt x="1533" y="1155"/>
                    <a:pt x="1533" y="1155"/>
                    <a:pt x="1533"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1" y="1175"/>
                    <a:pt x="1591" y="1175"/>
                    <a:pt x="1591" y="1175"/>
                  </a:cubicBezTo>
                  <a:cubicBezTo>
                    <a:pt x="1591" y="1175"/>
                    <a:pt x="1591" y="1175"/>
                    <a:pt x="1591" y="1175"/>
                  </a:cubicBezTo>
                  <a:cubicBezTo>
                    <a:pt x="1594" y="1179"/>
                    <a:pt x="1594" y="1179"/>
                    <a:pt x="1594" y="1179"/>
                  </a:cubicBezTo>
                  <a:cubicBezTo>
                    <a:pt x="1606" y="1161"/>
                    <a:pt x="1606" y="1161"/>
                    <a:pt x="1606" y="1161"/>
                  </a:cubicBezTo>
                  <a:cubicBezTo>
                    <a:pt x="1607" y="1161"/>
                    <a:pt x="1607" y="1161"/>
                    <a:pt x="1607" y="1161"/>
                  </a:cubicBezTo>
                  <a:cubicBezTo>
                    <a:pt x="1618" y="1150"/>
                    <a:pt x="1618" y="1150"/>
                    <a:pt x="1618" y="1150"/>
                  </a:cubicBezTo>
                  <a:cubicBezTo>
                    <a:pt x="1614" y="1134"/>
                    <a:pt x="1614" y="1134"/>
                    <a:pt x="1614" y="1134"/>
                  </a:cubicBezTo>
                  <a:cubicBezTo>
                    <a:pt x="1602" y="1067"/>
                    <a:pt x="1602" y="1067"/>
                    <a:pt x="1602" y="1067"/>
                  </a:cubicBezTo>
                  <a:cubicBezTo>
                    <a:pt x="1633" y="1081"/>
                    <a:pt x="1633" y="1081"/>
                    <a:pt x="1633" y="1081"/>
                  </a:cubicBezTo>
                  <a:cubicBezTo>
                    <a:pt x="1634" y="1081"/>
                    <a:pt x="1634" y="1081"/>
                    <a:pt x="1634" y="1081"/>
                  </a:cubicBezTo>
                  <a:cubicBezTo>
                    <a:pt x="1635" y="1081"/>
                    <a:pt x="1635" y="1081"/>
                    <a:pt x="1635" y="1081"/>
                  </a:cubicBezTo>
                  <a:cubicBezTo>
                    <a:pt x="1649" y="1098"/>
                    <a:pt x="1649" y="1098"/>
                    <a:pt x="1649" y="1098"/>
                  </a:cubicBezTo>
                  <a:cubicBezTo>
                    <a:pt x="1657" y="1107"/>
                    <a:pt x="1657" y="1107"/>
                    <a:pt x="1657" y="1107"/>
                  </a:cubicBezTo>
                  <a:cubicBezTo>
                    <a:pt x="1670" y="1098"/>
                    <a:pt x="1670" y="1098"/>
                    <a:pt x="1670" y="1098"/>
                  </a:cubicBezTo>
                  <a:cubicBezTo>
                    <a:pt x="1714" y="1050"/>
                    <a:pt x="1714" y="1050"/>
                    <a:pt x="1714" y="1050"/>
                  </a:cubicBezTo>
                  <a:cubicBezTo>
                    <a:pt x="1714" y="1050"/>
                    <a:pt x="1714" y="1050"/>
                    <a:pt x="1714" y="1050"/>
                  </a:cubicBezTo>
                  <a:cubicBezTo>
                    <a:pt x="1715" y="1050"/>
                    <a:pt x="1715" y="1050"/>
                    <a:pt x="1715" y="1050"/>
                  </a:cubicBezTo>
                  <a:cubicBezTo>
                    <a:pt x="1731" y="1038"/>
                    <a:pt x="1731" y="1038"/>
                    <a:pt x="1731" y="1038"/>
                  </a:cubicBezTo>
                  <a:cubicBezTo>
                    <a:pt x="1749" y="1013"/>
                    <a:pt x="1749" y="1013"/>
                    <a:pt x="1749" y="1013"/>
                  </a:cubicBezTo>
                  <a:cubicBezTo>
                    <a:pt x="1750" y="1011"/>
                    <a:pt x="1750" y="1011"/>
                    <a:pt x="1750" y="1011"/>
                  </a:cubicBezTo>
                  <a:cubicBezTo>
                    <a:pt x="1774" y="1017"/>
                    <a:pt x="1774" y="1017"/>
                    <a:pt x="1774" y="1017"/>
                  </a:cubicBezTo>
                  <a:cubicBezTo>
                    <a:pt x="1786" y="1017"/>
                    <a:pt x="1786" y="1017"/>
                    <a:pt x="1786" y="1017"/>
                  </a:cubicBezTo>
                  <a:cubicBezTo>
                    <a:pt x="1786" y="1008"/>
                    <a:pt x="1788" y="1001"/>
                    <a:pt x="1789" y="997"/>
                  </a:cubicBezTo>
                  <a:cubicBezTo>
                    <a:pt x="1807" y="976"/>
                    <a:pt x="1807" y="976"/>
                    <a:pt x="1807" y="976"/>
                  </a:cubicBezTo>
                  <a:cubicBezTo>
                    <a:pt x="1812" y="973"/>
                    <a:pt x="1812" y="973"/>
                    <a:pt x="1812" y="973"/>
                  </a:cubicBezTo>
                  <a:cubicBezTo>
                    <a:pt x="1833" y="980"/>
                    <a:pt x="1833" y="980"/>
                    <a:pt x="1833" y="980"/>
                  </a:cubicBezTo>
                  <a:cubicBezTo>
                    <a:pt x="1859" y="977"/>
                    <a:pt x="1859" y="977"/>
                    <a:pt x="1859" y="977"/>
                  </a:cubicBezTo>
                  <a:cubicBezTo>
                    <a:pt x="1876" y="959"/>
                    <a:pt x="1876" y="959"/>
                    <a:pt x="1876" y="959"/>
                  </a:cubicBezTo>
                  <a:cubicBezTo>
                    <a:pt x="1884" y="943"/>
                    <a:pt x="1884" y="943"/>
                    <a:pt x="1884" y="943"/>
                  </a:cubicBezTo>
                  <a:cubicBezTo>
                    <a:pt x="1879" y="935"/>
                    <a:pt x="1879" y="935"/>
                    <a:pt x="1879" y="935"/>
                  </a:cubicBezTo>
                  <a:cubicBezTo>
                    <a:pt x="1864" y="942"/>
                    <a:pt x="1864" y="942"/>
                    <a:pt x="1864" y="942"/>
                  </a:cubicBezTo>
                  <a:cubicBezTo>
                    <a:pt x="1863" y="941"/>
                    <a:pt x="1863" y="941"/>
                    <a:pt x="1863" y="941"/>
                  </a:cubicBezTo>
                  <a:cubicBezTo>
                    <a:pt x="1862" y="940"/>
                    <a:pt x="1862" y="940"/>
                    <a:pt x="1862" y="940"/>
                  </a:cubicBezTo>
                  <a:cubicBezTo>
                    <a:pt x="1843" y="923"/>
                    <a:pt x="1843" y="923"/>
                    <a:pt x="1843" y="923"/>
                  </a:cubicBezTo>
                  <a:cubicBezTo>
                    <a:pt x="1842" y="922"/>
                    <a:pt x="1842" y="922"/>
                    <a:pt x="1842" y="922"/>
                  </a:cubicBezTo>
                  <a:cubicBezTo>
                    <a:pt x="1849" y="894"/>
                    <a:pt x="1849" y="894"/>
                    <a:pt x="1849" y="894"/>
                  </a:cubicBezTo>
                  <a:cubicBezTo>
                    <a:pt x="1851" y="872"/>
                    <a:pt x="1851" y="872"/>
                    <a:pt x="1851" y="872"/>
                  </a:cubicBezTo>
                  <a:cubicBezTo>
                    <a:pt x="1846" y="855"/>
                    <a:pt x="1846" y="855"/>
                    <a:pt x="1846"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1" y="727"/>
                    <a:pt x="1731" y="727"/>
                    <a:pt x="1731"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6" y="670"/>
                    <a:pt x="1731" y="673"/>
                    <a:pt x="1735" y="678"/>
                  </a:cubicBezTo>
                  <a:cubicBezTo>
                    <a:pt x="1750" y="690"/>
                    <a:pt x="1750" y="690"/>
                    <a:pt x="1750" y="690"/>
                  </a:cubicBezTo>
                  <a:cubicBezTo>
                    <a:pt x="1766" y="677"/>
                    <a:pt x="1766" y="677"/>
                    <a:pt x="1766" y="677"/>
                  </a:cubicBezTo>
                  <a:cubicBezTo>
                    <a:pt x="1777" y="661"/>
                    <a:pt x="1777" y="661"/>
                    <a:pt x="1777" y="661"/>
                  </a:cubicBezTo>
                  <a:cubicBezTo>
                    <a:pt x="1777" y="648"/>
                    <a:pt x="1777" y="648"/>
                    <a:pt x="1777" y="648"/>
                  </a:cubicBezTo>
                  <a:cubicBezTo>
                    <a:pt x="1773" y="614"/>
                    <a:pt x="1773" y="614"/>
                    <a:pt x="1773" y="614"/>
                  </a:cubicBezTo>
                  <a:cubicBezTo>
                    <a:pt x="1770" y="600"/>
                    <a:pt x="1770" y="600"/>
                    <a:pt x="1770" y="600"/>
                  </a:cubicBezTo>
                  <a:cubicBezTo>
                    <a:pt x="1747" y="596"/>
                    <a:pt x="1747" y="596"/>
                    <a:pt x="1747" y="596"/>
                  </a:cubicBezTo>
                  <a:cubicBezTo>
                    <a:pt x="1747" y="582"/>
                    <a:pt x="1747" y="582"/>
                    <a:pt x="1747" y="582"/>
                  </a:cubicBezTo>
                  <a:cubicBezTo>
                    <a:pt x="1726" y="556"/>
                    <a:pt x="1726" y="556"/>
                    <a:pt x="1726" y="556"/>
                  </a:cubicBezTo>
                  <a:cubicBezTo>
                    <a:pt x="1725" y="555"/>
                    <a:pt x="1725" y="555"/>
                    <a:pt x="1725" y="555"/>
                  </a:cubicBezTo>
                  <a:cubicBezTo>
                    <a:pt x="1714" y="536"/>
                    <a:pt x="1714" y="536"/>
                    <a:pt x="1714" y="536"/>
                  </a:cubicBezTo>
                  <a:cubicBezTo>
                    <a:pt x="1712" y="534"/>
                    <a:pt x="1712" y="534"/>
                    <a:pt x="1712" y="534"/>
                  </a:cubicBezTo>
                  <a:cubicBezTo>
                    <a:pt x="1712" y="532"/>
                    <a:pt x="1712" y="532"/>
                    <a:pt x="1712" y="532"/>
                  </a:cubicBezTo>
                  <a:cubicBezTo>
                    <a:pt x="1712" y="532"/>
                    <a:pt x="1712" y="532"/>
                    <a:pt x="1712"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8" y="497"/>
                    <a:pt x="1748" y="497"/>
                    <a:pt x="1748"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5" y="431"/>
                    <a:pt x="1825" y="431"/>
                    <a:pt x="1825" y="431"/>
                  </a:cubicBezTo>
                  <a:cubicBezTo>
                    <a:pt x="1829" y="432"/>
                    <a:pt x="1829" y="432"/>
                    <a:pt x="1829" y="432"/>
                  </a:cubicBezTo>
                  <a:cubicBezTo>
                    <a:pt x="1836" y="400"/>
                    <a:pt x="1836" y="400"/>
                    <a:pt x="1836" y="400"/>
                  </a:cubicBezTo>
                  <a:cubicBezTo>
                    <a:pt x="1829" y="376"/>
                    <a:pt x="1829" y="376"/>
                    <a:pt x="1829" y="376"/>
                  </a:cubicBezTo>
                  <a:cubicBezTo>
                    <a:pt x="1828" y="375"/>
                    <a:pt x="1828" y="375"/>
                    <a:pt x="1828" y="375"/>
                  </a:cubicBezTo>
                  <a:cubicBezTo>
                    <a:pt x="1828" y="373"/>
                    <a:pt x="1828" y="373"/>
                    <a:pt x="1828" y="373"/>
                  </a:cubicBezTo>
                  <a:cubicBezTo>
                    <a:pt x="1831" y="347"/>
                    <a:pt x="1831" y="347"/>
                    <a:pt x="1831" y="347"/>
                  </a:cubicBezTo>
                  <a:cubicBezTo>
                    <a:pt x="1831" y="345"/>
                    <a:pt x="1831" y="345"/>
                    <a:pt x="1831" y="345"/>
                  </a:cubicBezTo>
                  <a:cubicBezTo>
                    <a:pt x="1844" y="331"/>
                    <a:pt x="1844" y="331"/>
                    <a:pt x="1844" y="331"/>
                  </a:cubicBezTo>
                  <a:cubicBezTo>
                    <a:pt x="1852" y="316"/>
                    <a:pt x="1852" y="316"/>
                    <a:pt x="1852" y="316"/>
                  </a:cubicBezTo>
                  <a:cubicBezTo>
                    <a:pt x="1853" y="304"/>
                    <a:pt x="1853" y="304"/>
                    <a:pt x="1853" y="304"/>
                  </a:cubicBezTo>
                  <a:cubicBezTo>
                    <a:pt x="1853" y="297"/>
                    <a:pt x="1850" y="287"/>
                    <a:pt x="1844" y="271"/>
                  </a:cubicBezTo>
                  <a:cubicBezTo>
                    <a:pt x="1844" y="271"/>
                    <a:pt x="1844" y="271"/>
                    <a:pt x="1844" y="271"/>
                  </a:cubicBezTo>
                  <a:cubicBezTo>
                    <a:pt x="1844" y="271"/>
                    <a:pt x="1844" y="271"/>
                    <a:pt x="1844" y="271"/>
                  </a:cubicBezTo>
                  <a:cubicBezTo>
                    <a:pt x="1844" y="246"/>
                    <a:pt x="1844" y="246"/>
                    <a:pt x="1844" y="246"/>
                  </a:cubicBezTo>
                  <a:cubicBezTo>
                    <a:pt x="1844" y="245"/>
                    <a:pt x="1844" y="245"/>
                    <a:pt x="1844" y="245"/>
                  </a:cubicBezTo>
                  <a:cubicBezTo>
                    <a:pt x="1849" y="222"/>
                    <a:pt x="1849" y="222"/>
                    <a:pt x="1849" y="222"/>
                  </a:cubicBezTo>
                  <a:cubicBezTo>
                    <a:pt x="1845" y="213"/>
                    <a:pt x="1842" y="205"/>
                    <a:pt x="1842" y="200"/>
                  </a:cubicBezTo>
                  <a:lnTo>
                    <a:pt x="184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4" name="Freeform 7"/>
            <p:cNvSpPr>
              <a:spLocks/>
            </p:cNvSpPr>
            <p:nvPr/>
          </p:nvSpPr>
          <p:spPr bwMode="auto">
            <a:xfrm>
              <a:off x="3875088" y="2246313"/>
              <a:ext cx="1190625" cy="1008063"/>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 name="Freeform 8"/>
            <p:cNvSpPr>
              <a:spLocks/>
            </p:cNvSpPr>
            <p:nvPr/>
          </p:nvSpPr>
          <p:spPr bwMode="auto">
            <a:xfrm>
              <a:off x="4719638" y="2595563"/>
              <a:ext cx="239713" cy="398463"/>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9"/>
            <p:cNvSpPr>
              <a:spLocks/>
            </p:cNvSpPr>
            <p:nvPr/>
          </p:nvSpPr>
          <p:spPr bwMode="auto">
            <a:xfrm>
              <a:off x="2447926" y="1549400"/>
              <a:ext cx="1701800" cy="1289050"/>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3549651" y="2562225"/>
              <a:ext cx="1058863" cy="76041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11"/>
            <p:cNvSpPr>
              <a:spLocks/>
            </p:cNvSpPr>
            <p:nvPr/>
          </p:nvSpPr>
          <p:spPr bwMode="auto">
            <a:xfrm>
              <a:off x="4157663" y="3094038"/>
              <a:ext cx="917575" cy="806450"/>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12"/>
            <p:cNvSpPr>
              <a:spLocks/>
            </p:cNvSpPr>
            <p:nvPr/>
          </p:nvSpPr>
          <p:spPr bwMode="auto">
            <a:xfrm>
              <a:off x="2633663" y="2770188"/>
              <a:ext cx="1643063" cy="99695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a:off x="4130676" y="3598863"/>
              <a:ext cx="741363" cy="7747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14"/>
            <p:cNvSpPr>
              <a:spLocks/>
            </p:cNvSpPr>
            <p:nvPr/>
          </p:nvSpPr>
          <p:spPr bwMode="auto">
            <a:xfrm>
              <a:off x="4660901" y="3587750"/>
              <a:ext cx="501650" cy="433388"/>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2" name="Freeform 15"/>
            <p:cNvSpPr>
              <a:spLocks/>
            </p:cNvSpPr>
            <p:nvPr/>
          </p:nvSpPr>
          <p:spPr bwMode="auto">
            <a:xfrm>
              <a:off x="4741863" y="3854450"/>
              <a:ext cx="655638" cy="500063"/>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3" name="Freeform 16"/>
            <p:cNvSpPr>
              <a:spLocks/>
            </p:cNvSpPr>
            <p:nvPr/>
          </p:nvSpPr>
          <p:spPr bwMode="auto">
            <a:xfrm>
              <a:off x="4833938" y="3305175"/>
              <a:ext cx="369888" cy="37782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4" name="Freeform 17"/>
            <p:cNvSpPr>
              <a:spLocks/>
            </p:cNvSpPr>
            <p:nvPr/>
          </p:nvSpPr>
          <p:spPr bwMode="auto">
            <a:xfrm>
              <a:off x="4835526" y="2573338"/>
              <a:ext cx="420688" cy="755650"/>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5" name="Freeform 18"/>
            <p:cNvSpPr>
              <a:spLocks/>
            </p:cNvSpPr>
            <p:nvPr/>
          </p:nvSpPr>
          <p:spPr bwMode="auto">
            <a:xfrm>
              <a:off x="5199063" y="2435225"/>
              <a:ext cx="282575" cy="61912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6" name="Freeform 19"/>
            <p:cNvSpPr>
              <a:spLocks/>
            </p:cNvSpPr>
            <p:nvPr/>
          </p:nvSpPr>
          <p:spPr bwMode="auto">
            <a:xfrm>
              <a:off x="5127626" y="3487738"/>
              <a:ext cx="450850" cy="523875"/>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7" name="Freeform 20"/>
            <p:cNvSpPr>
              <a:spLocks/>
            </p:cNvSpPr>
            <p:nvPr/>
          </p:nvSpPr>
          <p:spPr bwMode="auto">
            <a:xfrm>
              <a:off x="5075238" y="3189288"/>
              <a:ext cx="638175" cy="398463"/>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4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4" y="164"/>
                    <a:pt x="584" y="164"/>
                    <a:pt x="584" y="164"/>
                  </a:cubicBezTo>
                  <a:cubicBezTo>
                    <a:pt x="584" y="164"/>
                    <a:pt x="584" y="164"/>
                    <a:pt x="584" y="164"/>
                  </a:cubicBezTo>
                  <a:cubicBezTo>
                    <a:pt x="584" y="162"/>
                    <a:pt x="584" y="162"/>
                    <a:pt x="584"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8" name="Freeform 21"/>
            <p:cNvSpPr>
              <a:spLocks/>
            </p:cNvSpPr>
            <p:nvPr/>
          </p:nvSpPr>
          <p:spPr bwMode="auto">
            <a:xfrm>
              <a:off x="5214938" y="3922713"/>
              <a:ext cx="661988" cy="525463"/>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9" name="Freeform 22"/>
            <p:cNvSpPr>
              <a:spLocks/>
            </p:cNvSpPr>
            <p:nvPr/>
          </p:nvSpPr>
          <p:spPr bwMode="auto">
            <a:xfrm>
              <a:off x="5527676" y="3470275"/>
              <a:ext cx="398463" cy="538163"/>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0" name="Freeform 23"/>
            <p:cNvSpPr>
              <a:spLocks/>
            </p:cNvSpPr>
            <p:nvPr/>
          </p:nvSpPr>
          <p:spPr bwMode="auto">
            <a:xfrm>
              <a:off x="5734051" y="3609975"/>
              <a:ext cx="366713" cy="450850"/>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1" name="Freeform 24"/>
            <p:cNvSpPr>
              <a:spLocks/>
            </p:cNvSpPr>
            <p:nvPr/>
          </p:nvSpPr>
          <p:spPr bwMode="auto">
            <a:xfrm>
              <a:off x="5895976" y="3325813"/>
              <a:ext cx="317500" cy="368300"/>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2" name="Freeform 25"/>
            <p:cNvSpPr>
              <a:spLocks/>
            </p:cNvSpPr>
            <p:nvPr/>
          </p:nvSpPr>
          <p:spPr bwMode="auto">
            <a:xfrm>
              <a:off x="5591176" y="3011488"/>
              <a:ext cx="398463" cy="488950"/>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3" name="Freeform 26"/>
            <p:cNvSpPr>
              <a:spLocks/>
            </p:cNvSpPr>
            <p:nvPr/>
          </p:nvSpPr>
          <p:spPr bwMode="auto">
            <a:xfrm>
              <a:off x="5667376" y="2446338"/>
              <a:ext cx="106363" cy="152400"/>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4" name="Freeform 27"/>
            <p:cNvSpPr>
              <a:spLocks/>
            </p:cNvSpPr>
            <p:nvPr/>
          </p:nvSpPr>
          <p:spPr bwMode="auto">
            <a:xfrm>
              <a:off x="5564188" y="2378075"/>
              <a:ext cx="139700" cy="15081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5" name="Freeform 28"/>
            <p:cNvSpPr>
              <a:spLocks/>
            </p:cNvSpPr>
            <p:nvPr/>
          </p:nvSpPr>
          <p:spPr bwMode="auto">
            <a:xfrm>
              <a:off x="5799138" y="2082800"/>
              <a:ext cx="490538" cy="46831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910263" y="1801813"/>
              <a:ext cx="700088" cy="47625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5759451" y="1125537"/>
              <a:ext cx="939800" cy="857250"/>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573713" y="2657475"/>
              <a:ext cx="566738" cy="357188"/>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29" name="Freeform 32"/>
            <p:cNvSpPr>
              <a:spLocks/>
            </p:cNvSpPr>
            <p:nvPr/>
          </p:nvSpPr>
          <p:spPr bwMode="auto">
            <a:xfrm>
              <a:off x="6105526" y="3246438"/>
              <a:ext cx="87313" cy="79375"/>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0" name="Freeform 33"/>
            <p:cNvSpPr>
              <a:spLocks/>
            </p:cNvSpPr>
            <p:nvPr/>
          </p:nvSpPr>
          <p:spPr bwMode="auto">
            <a:xfrm>
              <a:off x="5691188" y="2949575"/>
              <a:ext cx="492125" cy="381000"/>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1" name="Freeform 34"/>
            <p:cNvSpPr>
              <a:spLocks/>
            </p:cNvSpPr>
            <p:nvPr/>
          </p:nvSpPr>
          <p:spPr bwMode="auto">
            <a:xfrm>
              <a:off x="5432426" y="2219325"/>
              <a:ext cx="458788" cy="655638"/>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2" name="Freeform 35"/>
            <p:cNvSpPr>
              <a:spLocks/>
            </p:cNvSpPr>
            <p:nvPr/>
          </p:nvSpPr>
          <p:spPr bwMode="auto">
            <a:xfrm>
              <a:off x="5221288" y="2849563"/>
              <a:ext cx="485775" cy="47783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6"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3" name="Freeform 36"/>
            <p:cNvSpPr>
              <a:spLocks/>
            </p:cNvSpPr>
            <p:nvPr/>
          </p:nvSpPr>
          <p:spPr bwMode="auto">
            <a:xfrm>
              <a:off x="6130926" y="3870325"/>
              <a:ext cx="138113" cy="33496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34" name="Freeform 37"/>
            <p:cNvSpPr>
              <a:spLocks/>
            </p:cNvSpPr>
            <p:nvPr/>
          </p:nvSpPr>
          <p:spPr bwMode="auto">
            <a:xfrm>
              <a:off x="5110163" y="4464050"/>
              <a:ext cx="214313" cy="180975"/>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196590" y="3185589"/>
            <a:ext cx="446341" cy="1477083"/>
            <a:chOff x="3951212" y="2490626"/>
            <a:chExt cx="351970" cy="1137111"/>
          </a:xfrm>
        </p:grpSpPr>
        <p:sp>
          <p:nvSpPr>
            <p:cNvPr id="36" name="Freeform 42"/>
            <p:cNvSpPr>
              <a:spLocks/>
            </p:cNvSpPr>
            <p:nvPr/>
          </p:nvSpPr>
          <p:spPr bwMode="auto">
            <a:xfrm>
              <a:off x="3951212" y="2490626"/>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4126883" y="2966321"/>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434664" y="2599217"/>
            <a:ext cx="446341" cy="1477083"/>
            <a:chOff x="3379768" y="2050847"/>
            <a:chExt cx="351970" cy="1137111"/>
          </a:xfrm>
        </p:grpSpPr>
        <p:sp>
          <p:nvSpPr>
            <p:cNvPr id="39" name="Freeform 42"/>
            <p:cNvSpPr>
              <a:spLocks/>
            </p:cNvSpPr>
            <p:nvPr/>
          </p:nvSpPr>
          <p:spPr bwMode="auto">
            <a:xfrm>
              <a:off x="3379768" y="2050847"/>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3555439" y="2526542"/>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59295" y="2693945"/>
            <a:ext cx="446341" cy="1477083"/>
            <a:chOff x="1148241" y="2121893"/>
            <a:chExt cx="351970" cy="1137111"/>
          </a:xfrm>
        </p:grpSpPr>
        <p:sp>
          <p:nvSpPr>
            <p:cNvPr id="42" name="Freeform 42"/>
            <p:cNvSpPr>
              <a:spLocks/>
            </p:cNvSpPr>
            <p:nvPr/>
          </p:nvSpPr>
          <p:spPr bwMode="auto">
            <a:xfrm>
              <a:off x="1148241" y="2121893"/>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16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1323912" y="2597588"/>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3125471" y="3066942"/>
            <a:ext cx="446341" cy="1477083"/>
            <a:chOff x="2397873" y="2401641"/>
            <a:chExt cx="351970" cy="1137111"/>
          </a:xfrm>
        </p:grpSpPr>
        <p:sp>
          <p:nvSpPr>
            <p:cNvPr id="45" name="Freeform 42"/>
            <p:cNvSpPr>
              <a:spLocks/>
            </p:cNvSpPr>
            <p:nvPr/>
          </p:nvSpPr>
          <p:spPr bwMode="auto">
            <a:xfrm>
              <a:off x="2397873" y="2401641"/>
              <a:ext cx="351970" cy="475872"/>
            </a:xfrm>
            <a:custGeom>
              <a:avLst/>
              <a:gdLst>
                <a:gd name="T0" fmla="*/ 1120 w 2244"/>
                <a:gd name="T1" fmla="*/ 3035 h 3035"/>
                <a:gd name="T2" fmla="*/ 1103 w 2244"/>
                <a:gd name="T3" fmla="*/ 2951 h 3035"/>
                <a:gd name="T4" fmla="*/ 857 w 2244"/>
                <a:gd name="T5" fmla="*/ 2458 h 3035"/>
                <a:gd name="T6" fmla="*/ 544 w 2244"/>
                <a:gd name="T7" fmla="*/ 2122 h 3035"/>
                <a:gd name="T8" fmla="*/ 228 w 2244"/>
                <a:gd name="T9" fmla="*/ 1777 h 3035"/>
                <a:gd name="T10" fmla="*/ 30 w 2244"/>
                <a:gd name="T11" fmla="*/ 1353 h 3035"/>
                <a:gd name="T12" fmla="*/ 18 w 2244"/>
                <a:gd name="T13" fmla="*/ 948 h 3035"/>
                <a:gd name="T14" fmla="*/ 192 w 2244"/>
                <a:gd name="T15" fmla="*/ 484 h 3035"/>
                <a:gd name="T16" fmla="*/ 822 w 2244"/>
                <a:gd name="T17" fmla="*/ 46 h 3035"/>
                <a:gd name="T18" fmla="*/ 1248 w 2244"/>
                <a:gd name="T19" fmla="*/ 15 h 3035"/>
                <a:gd name="T20" fmla="*/ 1940 w 2244"/>
                <a:gd name="T21" fmla="*/ 346 h 3035"/>
                <a:gd name="T22" fmla="*/ 2215 w 2244"/>
                <a:gd name="T23" fmla="*/ 898 h 3035"/>
                <a:gd name="T24" fmla="*/ 2212 w 2244"/>
                <a:gd name="T25" fmla="*/ 1344 h 3035"/>
                <a:gd name="T26" fmla="*/ 1997 w 2244"/>
                <a:gd name="T27" fmla="*/ 1788 h 3035"/>
                <a:gd name="T28" fmla="*/ 1658 w 2244"/>
                <a:gd name="T29" fmla="*/ 2154 h 3035"/>
                <a:gd name="T30" fmla="*/ 1349 w 2244"/>
                <a:gd name="T31" fmla="*/ 2508 h 3035"/>
                <a:gd name="T32" fmla="*/ 1139 w 2244"/>
                <a:gd name="T33" fmla="*/ 2958 h 3035"/>
                <a:gd name="T34" fmla="*/ 1124 w 2244"/>
                <a:gd name="T35" fmla="*/ 3034 h 3035"/>
                <a:gd name="T36" fmla="*/ 1120 w 2244"/>
                <a:gd name="T37" fmla="*/ 3035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4" h="3035">
                  <a:moveTo>
                    <a:pt x="1120" y="3035"/>
                  </a:moveTo>
                  <a:cubicBezTo>
                    <a:pt x="1114" y="3007"/>
                    <a:pt x="1110" y="2979"/>
                    <a:pt x="1103" y="2951"/>
                  </a:cubicBezTo>
                  <a:cubicBezTo>
                    <a:pt x="1058" y="2768"/>
                    <a:pt x="969" y="2607"/>
                    <a:pt x="857" y="2458"/>
                  </a:cubicBezTo>
                  <a:cubicBezTo>
                    <a:pt x="764" y="2335"/>
                    <a:pt x="654" y="2229"/>
                    <a:pt x="544" y="2122"/>
                  </a:cubicBezTo>
                  <a:cubicBezTo>
                    <a:pt x="433" y="2012"/>
                    <a:pt x="322" y="1903"/>
                    <a:pt x="228" y="1777"/>
                  </a:cubicBezTo>
                  <a:cubicBezTo>
                    <a:pt x="134" y="1649"/>
                    <a:pt x="64" y="1510"/>
                    <a:pt x="30" y="1353"/>
                  </a:cubicBezTo>
                  <a:cubicBezTo>
                    <a:pt x="2" y="1219"/>
                    <a:pt x="0" y="1083"/>
                    <a:pt x="18" y="948"/>
                  </a:cubicBezTo>
                  <a:cubicBezTo>
                    <a:pt x="42" y="780"/>
                    <a:pt x="97" y="624"/>
                    <a:pt x="192" y="484"/>
                  </a:cubicBezTo>
                  <a:cubicBezTo>
                    <a:pt x="346" y="257"/>
                    <a:pt x="558" y="115"/>
                    <a:pt x="822" y="46"/>
                  </a:cubicBezTo>
                  <a:cubicBezTo>
                    <a:pt x="962" y="9"/>
                    <a:pt x="1105" y="0"/>
                    <a:pt x="1248" y="15"/>
                  </a:cubicBezTo>
                  <a:cubicBezTo>
                    <a:pt x="1517" y="44"/>
                    <a:pt x="1751" y="149"/>
                    <a:pt x="1940" y="346"/>
                  </a:cubicBezTo>
                  <a:cubicBezTo>
                    <a:pt x="2088" y="501"/>
                    <a:pt x="2177" y="687"/>
                    <a:pt x="2215" y="898"/>
                  </a:cubicBezTo>
                  <a:cubicBezTo>
                    <a:pt x="2242" y="1047"/>
                    <a:pt x="2244" y="1196"/>
                    <a:pt x="2212" y="1344"/>
                  </a:cubicBezTo>
                  <a:cubicBezTo>
                    <a:pt x="2176" y="1510"/>
                    <a:pt x="2099" y="1655"/>
                    <a:pt x="1997" y="1788"/>
                  </a:cubicBezTo>
                  <a:cubicBezTo>
                    <a:pt x="1895" y="1921"/>
                    <a:pt x="1775" y="2037"/>
                    <a:pt x="1658" y="2154"/>
                  </a:cubicBezTo>
                  <a:cubicBezTo>
                    <a:pt x="1547" y="2265"/>
                    <a:pt x="1437" y="2377"/>
                    <a:pt x="1349" y="2508"/>
                  </a:cubicBezTo>
                  <a:cubicBezTo>
                    <a:pt x="1255" y="2647"/>
                    <a:pt x="1180" y="2794"/>
                    <a:pt x="1139" y="2958"/>
                  </a:cubicBezTo>
                  <a:cubicBezTo>
                    <a:pt x="1133" y="2983"/>
                    <a:pt x="1129" y="3009"/>
                    <a:pt x="1124" y="3034"/>
                  </a:cubicBezTo>
                  <a:cubicBezTo>
                    <a:pt x="1122" y="3034"/>
                    <a:pt x="1121" y="3034"/>
                    <a:pt x="1120" y="3035"/>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2573544" y="2877336"/>
              <a:ext cx="314" cy="661416"/>
            </a:xfrm>
            <a:prstGeom prst="line">
              <a:avLst/>
            </a:prstGeom>
            <a:ln w="6350">
              <a:solidFill>
                <a:srgbClr val="7F7F7F"/>
              </a:solidFill>
              <a:prstDash val="dash"/>
              <a:tailEnd type="oval" w="sm" len="sm"/>
            </a:ln>
          </p:spPr>
          <p:style>
            <a:lnRef idx="1">
              <a:schemeClr val="accent1"/>
            </a:lnRef>
            <a:fillRef idx="0">
              <a:schemeClr val="accent1"/>
            </a:fillRef>
            <a:effectRef idx="0">
              <a:schemeClr val="accent1"/>
            </a:effectRef>
            <a:fontRef idx="minor">
              <a:schemeClr val="tx1"/>
            </a:fontRef>
          </p:style>
        </p:cxnSp>
      </p:grpSp>
      <p:sp>
        <p:nvSpPr>
          <p:cNvPr id="47" name="TextBox 6158"/>
          <p:cNvSpPr txBox="1"/>
          <p:nvPr/>
        </p:nvSpPr>
        <p:spPr>
          <a:xfrm>
            <a:off x="1488846" y="277563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01</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8" name="TextBox 59"/>
          <p:cNvSpPr txBox="1"/>
          <p:nvPr/>
        </p:nvSpPr>
        <p:spPr>
          <a:xfrm>
            <a:off x="3153731" y="3132108"/>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02</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49" name="TextBox 60"/>
          <p:cNvSpPr txBox="1"/>
          <p:nvPr/>
        </p:nvSpPr>
        <p:spPr>
          <a:xfrm>
            <a:off x="4465649" y="2662297"/>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03</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0" name="TextBox 61"/>
          <p:cNvSpPr txBox="1"/>
          <p:nvPr/>
        </p:nvSpPr>
        <p:spPr>
          <a:xfrm>
            <a:off x="5225279" y="3252205"/>
            <a:ext cx="456788" cy="318100"/>
          </a:xfrm>
          <a:prstGeom prst="rect">
            <a:avLst/>
          </a:prstGeom>
          <a:noFill/>
        </p:spPr>
        <p:txBody>
          <a:bodyPr wrap="square" rtlCol="0">
            <a:spAutoFit/>
          </a:bodyPr>
          <a:lstStyle/>
          <a:p>
            <a:r>
              <a:rPr lang="en-US" altLang="zh-CN" sz="1467" dirty="0">
                <a:solidFill>
                  <a:schemeClr val="bg1"/>
                </a:solidFill>
                <a:latin typeface="微软雅黑" panose="020B0503020204020204" pitchFamily="34" charset="-122"/>
                <a:ea typeface="微软雅黑" panose="020B0503020204020204" pitchFamily="34" charset="-122"/>
              </a:rPr>
              <a:t>04</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7378964" y="3467220"/>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2" name="圆角矩形 51"/>
          <p:cNvSpPr/>
          <p:nvPr/>
        </p:nvSpPr>
        <p:spPr>
          <a:xfrm>
            <a:off x="7378964" y="3467220"/>
            <a:ext cx="2941505"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3" name="TextBox 64"/>
          <p:cNvSpPr txBox="1"/>
          <p:nvPr/>
        </p:nvSpPr>
        <p:spPr>
          <a:xfrm>
            <a:off x="6855711" y="3385101"/>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01</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10983204" y="3385101"/>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82%</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7378964" y="4112514"/>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6" name="圆角矩形 55"/>
          <p:cNvSpPr/>
          <p:nvPr/>
        </p:nvSpPr>
        <p:spPr>
          <a:xfrm>
            <a:off x="7378966" y="4112514"/>
            <a:ext cx="1706109"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57" name="TextBox 68"/>
          <p:cNvSpPr txBox="1"/>
          <p:nvPr/>
        </p:nvSpPr>
        <p:spPr>
          <a:xfrm>
            <a:off x="6855711" y="4030394"/>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02</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58" name="TextBox 69"/>
          <p:cNvSpPr txBox="1"/>
          <p:nvPr/>
        </p:nvSpPr>
        <p:spPr>
          <a:xfrm>
            <a:off x="10983204" y="4030394"/>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50%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378964" y="4768087"/>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0" name="圆角矩形 59"/>
          <p:cNvSpPr/>
          <p:nvPr/>
        </p:nvSpPr>
        <p:spPr>
          <a:xfrm>
            <a:off x="7378964" y="4768087"/>
            <a:ext cx="2548123"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1" name="TextBox 72"/>
          <p:cNvSpPr txBox="1"/>
          <p:nvPr/>
        </p:nvSpPr>
        <p:spPr>
          <a:xfrm>
            <a:off x="6855711" y="4685967"/>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03</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2" name="TextBox 73"/>
          <p:cNvSpPr txBox="1"/>
          <p:nvPr/>
        </p:nvSpPr>
        <p:spPr>
          <a:xfrm>
            <a:off x="10983204" y="4685967"/>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75%</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7378964" y="5404608"/>
            <a:ext cx="3412219" cy="205093"/>
          </a:xfrm>
          <a:prstGeom prst="roundRect">
            <a:avLst>
              <a:gd name="adj" fmla="val 50000"/>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4" name="圆角矩形 63"/>
          <p:cNvSpPr/>
          <p:nvPr/>
        </p:nvSpPr>
        <p:spPr>
          <a:xfrm>
            <a:off x="7378964" y="5404608"/>
            <a:ext cx="3229537" cy="205093"/>
          </a:xfrm>
          <a:prstGeom prst="roundRect">
            <a:avLst>
              <a:gd name="adj" fmla="val 50000"/>
            </a:avLst>
          </a:prstGeom>
          <a:solidFill>
            <a:srgbClr val="EA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65" name="TextBox 76"/>
          <p:cNvSpPr txBox="1"/>
          <p:nvPr/>
        </p:nvSpPr>
        <p:spPr>
          <a:xfrm>
            <a:off x="6855711" y="5322489"/>
            <a:ext cx="523253" cy="338554"/>
          </a:xfrm>
          <a:prstGeom prst="rect">
            <a:avLst/>
          </a:prstGeom>
          <a:noFill/>
        </p:spPr>
        <p:txBody>
          <a:bodyPr wrap="square" rtlCol="0">
            <a:spAutoFit/>
          </a:bodyPr>
          <a:lstStyle/>
          <a:p>
            <a:r>
              <a:rPr lang="en-US" altLang="zh-CN" sz="1600" b="1" dirty="0">
                <a:solidFill>
                  <a:srgbClr val="EA0000"/>
                </a:solidFill>
                <a:latin typeface="微软雅黑" panose="020B0503020204020204" pitchFamily="34" charset="-122"/>
                <a:ea typeface="微软雅黑" panose="020B0503020204020204" pitchFamily="34" charset="-122"/>
              </a:rPr>
              <a:t>04</a:t>
            </a:r>
            <a:endParaRPr lang="zh-CN" altLang="en-US" sz="1600" b="1" dirty="0">
              <a:solidFill>
                <a:srgbClr val="EA0000"/>
              </a:solidFill>
              <a:latin typeface="微软雅黑" panose="020B0503020204020204" pitchFamily="34" charset="-122"/>
              <a:ea typeface="微软雅黑" panose="020B0503020204020204" pitchFamily="34" charset="-122"/>
            </a:endParaRPr>
          </a:p>
        </p:txBody>
      </p:sp>
      <p:sp>
        <p:nvSpPr>
          <p:cNvPr id="66" name="TextBox 77"/>
          <p:cNvSpPr txBox="1"/>
          <p:nvPr/>
        </p:nvSpPr>
        <p:spPr>
          <a:xfrm>
            <a:off x="10983204" y="5322489"/>
            <a:ext cx="704579" cy="338554"/>
          </a:xfrm>
          <a:prstGeom prst="rect">
            <a:avLst/>
          </a:prstGeom>
          <a:noFill/>
        </p:spPr>
        <p:txBody>
          <a:bodyPr wrap="square" rtlCol="0">
            <a:spAutoFit/>
          </a:bodyPr>
          <a:lstStyle/>
          <a:p>
            <a:r>
              <a:rPr lang="en-US" altLang="zh-CN" sz="1600" dirty="0">
                <a:solidFill>
                  <a:srgbClr val="EA0000"/>
                </a:solidFill>
                <a:latin typeface="微软雅黑" panose="020B0503020204020204" pitchFamily="34" charset="-122"/>
                <a:ea typeface="微软雅黑" panose="020B0503020204020204" pitchFamily="34" charset="-122"/>
              </a:rPr>
              <a:t>90%</a:t>
            </a:r>
            <a:endParaRPr lang="zh-CN" altLang="en-US" sz="1600" dirty="0">
              <a:solidFill>
                <a:srgbClr val="EA0000"/>
              </a:solidFill>
              <a:latin typeface="微软雅黑" panose="020B0503020204020204" pitchFamily="34" charset="-122"/>
              <a:ea typeface="微软雅黑" panose="020B0503020204020204" pitchFamily="34" charset="-122"/>
            </a:endParaRPr>
          </a:p>
        </p:txBody>
      </p:sp>
      <p:sp>
        <p:nvSpPr>
          <p:cNvPr id="67" name="TextBox 16"/>
          <p:cNvSpPr txBox="1"/>
          <p:nvPr/>
        </p:nvSpPr>
        <p:spPr bwMode="auto">
          <a:xfrm>
            <a:off x="6855711" y="1923633"/>
            <a:ext cx="4732130" cy="738664"/>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4388795" y="160439"/>
            <a:ext cx="3414409" cy="1118434"/>
            <a:chOff x="4388795" y="199351"/>
            <a:chExt cx="3414409" cy="1118434"/>
          </a:xfrm>
        </p:grpSpPr>
        <p:sp>
          <p:nvSpPr>
            <p:cNvPr id="70" name="矩形 6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72" name="文本框 7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73" name="矩形 7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888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48277" y="2114596"/>
            <a:ext cx="4530923" cy="888155"/>
            <a:chOff x="6848277" y="2516740"/>
            <a:chExt cx="4530923" cy="888155"/>
          </a:xfrm>
        </p:grpSpPr>
        <p:grpSp>
          <p:nvGrpSpPr>
            <p:cNvPr id="3" name="组合 2"/>
            <p:cNvGrpSpPr/>
            <p:nvPr/>
          </p:nvGrpSpPr>
          <p:grpSpPr>
            <a:xfrm rot="16200000">
              <a:off x="6848277" y="2516741"/>
              <a:ext cx="453958" cy="453958"/>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430572" y="2516740"/>
              <a:ext cx="3948628" cy="888155"/>
              <a:chOff x="6585160" y="1678126"/>
              <a:chExt cx="3948628" cy="888155"/>
            </a:xfrm>
          </p:grpSpPr>
          <p:sp>
            <p:nvSpPr>
              <p:cNvPr id="5" name="矩形 4"/>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 name="矩形 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9" name="组合 8"/>
          <p:cNvGrpSpPr/>
          <p:nvPr/>
        </p:nvGrpSpPr>
        <p:grpSpPr>
          <a:xfrm>
            <a:off x="6848277" y="3382588"/>
            <a:ext cx="4530923" cy="888155"/>
            <a:chOff x="6848277" y="2516740"/>
            <a:chExt cx="4530923" cy="888155"/>
          </a:xfrm>
        </p:grpSpPr>
        <p:grpSp>
          <p:nvGrpSpPr>
            <p:cNvPr id="10" name="组合 9"/>
            <p:cNvGrpSpPr/>
            <p:nvPr/>
          </p:nvGrpSpPr>
          <p:grpSpPr>
            <a:xfrm rot="16200000">
              <a:off x="6848277" y="2516741"/>
              <a:ext cx="453958" cy="453958"/>
              <a:chOff x="5869021" y="5872413"/>
              <a:chExt cx="453958" cy="453958"/>
            </a:xfrm>
          </p:grpSpPr>
          <p:sp>
            <p:nvSpPr>
              <p:cNvPr id="14" name="矩形 13"/>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430572" y="2516740"/>
              <a:ext cx="3948628" cy="888155"/>
              <a:chOff x="6585160" y="1678126"/>
              <a:chExt cx="3948628" cy="888155"/>
            </a:xfrm>
          </p:grpSpPr>
          <p:sp>
            <p:nvSpPr>
              <p:cNvPr id="12" name="矩形 11"/>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16" name="组合 15"/>
          <p:cNvGrpSpPr/>
          <p:nvPr/>
        </p:nvGrpSpPr>
        <p:grpSpPr>
          <a:xfrm>
            <a:off x="6848277" y="4650580"/>
            <a:ext cx="4530923" cy="888155"/>
            <a:chOff x="6848277" y="2516740"/>
            <a:chExt cx="4530923" cy="888155"/>
          </a:xfrm>
        </p:grpSpPr>
        <p:grpSp>
          <p:nvGrpSpPr>
            <p:cNvPr id="17" name="组合 16"/>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430572" y="2516740"/>
              <a:ext cx="3948628" cy="888155"/>
              <a:chOff x="6585160" y="1678126"/>
              <a:chExt cx="3948628" cy="888155"/>
            </a:xfrm>
          </p:grpSpPr>
          <p:sp>
            <p:nvSpPr>
              <p:cNvPr id="19" name="矩形 1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23" name="图片占位符 42"/>
          <p:cNvPicPr>
            <a:picLocks noChangeAspect="1"/>
          </p:cNvPicPr>
          <p:nvPr/>
        </p:nvPicPr>
        <p:blipFill>
          <a:blip r:embed="rId2" cstate="print">
            <a:grayscl/>
            <a:extLst>
              <a:ext uri="{28A0092B-C50C-407E-A947-70E740481C1C}">
                <a14:useLocalDpi xmlns:a14="http://schemas.microsoft.com/office/drawing/2010/main" val="0"/>
              </a:ext>
            </a:extLst>
          </a:blip>
          <a:srcRect l="68" r="68"/>
          <a:stretch>
            <a:fillRect/>
          </a:stretch>
        </p:blipFill>
        <p:spPr>
          <a:xfrm>
            <a:off x="695326" y="1774999"/>
            <a:ext cx="5802753" cy="3873500"/>
          </a:xfrm>
          <a:prstGeom prst="rect">
            <a:avLst/>
          </a:prstGeom>
        </p:spPr>
      </p:pic>
      <p:grpSp>
        <p:nvGrpSpPr>
          <p:cNvPr id="25" name="组合 24"/>
          <p:cNvGrpSpPr/>
          <p:nvPr/>
        </p:nvGrpSpPr>
        <p:grpSpPr>
          <a:xfrm>
            <a:off x="4388795" y="160439"/>
            <a:ext cx="3414409" cy="1118434"/>
            <a:chOff x="4388795" y="199351"/>
            <a:chExt cx="3414409" cy="1118434"/>
          </a:xfrm>
        </p:grpSpPr>
        <p:sp>
          <p:nvSpPr>
            <p:cNvPr id="26" name="矩形 2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9" name="矩形 2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608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50132" y="4868315"/>
            <a:ext cx="7772400" cy="1587500"/>
          </a:xfrm>
          <a:prstGeom prst="rect">
            <a:avLst/>
          </a:prstGeom>
        </p:spPr>
      </p:pic>
      <p:pic>
        <p:nvPicPr>
          <p:cNvPr id="7" name="图片 6"/>
          <p:cNvPicPr>
            <a:picLocks noChangeAspect="1"/>
          </p:cNvPicPr>
          <p:nvPr/>
        </p:nvPicPr>
        <p:blipFill>
          <a:blip r:embed="rId4"/>
          <a:stretch>
            <a:fillRect/>
          </a:stretch>
        </p:blipFill>
        <p:spPr>
          <a:xfrm>
            <a:off x="850132" y="1854578"/>
            <a:ext cx="7747000" cy="2324100"/>
          </a:xfrm>
          <a:prstGeom prst="rect">
            <a:avLst/>
          </a:prstGeom>
        </p:spPr>
      </p:pic>
      <p:sp>
        <p:nvSpPr>
          <p:cNvPr id="13" name="文本框 12"/>
          <p:cNvSpPr txBox="1"/>
          <p:nvPr/>
        </p:nvSpPr>
        <p:spPr>
          <a:xfrm>
            <a:off x="824732" y="1403752"/>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开发组别</a:t>
            </a:r>
            <a:endParaRPr kumimoji="1" lang="zh-CN" altLang="en-US" dirty="0">
              <a:latin typeface="PingFang SC" charset="-122"/>
              <a:ea typeface="PingFang SC" charset="-122"/>
              <a:cs typeface="PingFang SC" charset="-122"/>
            </a:endParaRPr>
          </a:p>
        </p:txBody>
      </p:sp>
      <p:sp>
        <p:nvSpPr>
          <p:cNvPr id="14" name="文本框 13"/>
          <p:cNvSpPr txBox="1"/>
          <p:nvPr/>
        </p:nvSpPr>
        <p:spPr>
          <a:xfrm>
            <a:off x="850132" y="4441831"/>
            <a:ext cx="1107996"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发布组别</a:t>
            </a:r>
            <a:endParaRPr kumimoji="1" lang="zh-CN" altLang="en-US" dirty="0">
              <a:latin typeface="PingFang SC" charset="-122"/>
              <a:ea typeface="PingFang SC" charset="-122"/>
              <a:cs typeface="PingFang SC" charset="-122"/>
            </a:endParaRPr>
          </a:p>
        </p:txBody>
      </p:sp>
      <p:sp>
        <p:nvSpPr>
          <p:cNvPr id="10" name="文本框 9"/>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人员组别</a:t>
            </a:r>
            <a:endParaRPr kumimoji="1" lang="zh-CN" altLang="en-US" sz="3000" b="1" dirty="0">
              <a:latin typeface="PingFang SC Semibold" charset="-122"/>
              <a:ea typeface="PingFang SC Semibold" charset="-122"/>
              <a:cs typeface="PingFang SC Semibold" charset="-122"/>
            </a:endParaRPr>
          </a:p>
        </p:txBody>
      </p:sp>
      <p:sp>
        <p:nvSpPr>
          <p:cNvPr id="2" name="文本框 1"/>
          <p:cNvSpPr txBox="1"/>
          <p:nvPr/>
        </p:nvSpPr>
        <p:spPr>
          <a:xfrm>
            <a:off x="9108373" y="2693462"/>
            <a:ext cx="1794081" cy="646331"/>
          </a:xfrm>
          <a:prstGeom prst="rect">
            <a:avLst/>
          </a:prstGeom>
          <a:noFill/>
        </p:spPr>
        <p:txBody>
          <a:bodyPr wrap="none" rtlCol="0">
            <a:spAutoFit/>
          </a:bodyPr>
          <a:lstStyle/>
          <a:p>
            <a:pPr algn="ctr"/>
            <a:r>
              <a:rPr kumimoji="1" lang="en-US" altLang="zh-CN" dirty="0" smtClean="0">
                <a:latin typeface="PingFang SC" charset="-122"/>
                <a:ea typeface="PingFang SC" charset="-122"/>
                <a:cs typeface="PingFang SC" charset="-122"/>
              </a:rPr>
              <a:t>Android</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&amp;</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iOS</a:t>
            </a:r>
            <a:r>
              <a:rPr kumimoji="1" lang="zh-CN" altLang="en-US" dirty="0" smtClean="0">
                <a:latin typeface="PingFang SC" charset="-122"/>
                <a:ea typeface="PingFang SC" charset="-122"/>
                <a:cs typeface="PingFang SC" charset="-122"/>
              </a:rPr>
              <a:t> </a:t>
            </a:r>
            <a:endParaRPr kumimoji="1" lang="en-US" altLang="zh-CN" dirty="0" smtClean="0">
              <a:latin typeface="PingFang SC" charset="-122"/>
              <a:ea typeface="PingFang SC" charset="-122"/>
              <a:cs typeface="PingFang SC" charset="-122"/>
            </a:endParaRPr>
          </a:p>
          <a:p>
            <a:pPr algn="ctr"/>
            <a:r>
              <a:rPr kumimoji="1" lang="zh-CN" altLang="en-US" dirty="0" smtClean="0">
                <a:latin typeface="PingFang SC" charset="-122"/>
                <a:ea typeface="PingFang SC" charset="-122"/>
                <a:cs typeface="PingFang SC" charset="-122"/>
              </a:rPr>
              <a:t>结对开发</a:t>
            </a:r>
            <a:endParaRPr kumimoji="1" lang="zh-CN" altLang="en-US" dirty="0">
              <a:latin typeface="PingFang SC" charset="-122"/>
              <a:ea typeface="PingFang SC" charset="-122"/>
              <a:cs typeface="PingFang SC" charset="-122"/>
            </a:endParaRPr>
          </a:p>
        </p:txBody>
      </p:sp>
      <p:sp>
        <p:nvSpPr>
          <p:cNvPr id="11" name="文本框 10"/>
          <p:cNvSpPr txBox="1"/>
          <p:nvPr/>
        </p:nvSpPr>
        <p:spPr>
          <a:xfrm>
            <a:off x="9108373" y="5561308"/>
            <a:ext cx="2031325" cy="369332"/>
          </a:xfrm>
          <a:prstGeom prst="rect">
            <a:avLst/>
          </a:prstGeom>
          <a:noFill/>
        </p:spPr>
        <p:txBody>
          <a:bodyPr wrap="none" rtlCol="0">
            <a:spAutoFit/>
          </a:bodyPr>
          <a:lstStyle/>
          <a:p>
            <a:r>
              <a:rPr kumimoji="1" lang="zh-CN" altLang="en-US" dirty="0" smtClean="0">
                <a:latin typeface="PingFang SC" charset="-122"/>
                <a:ea typeface="PingFang SC" charset="-122"/>
                <a:cs typeface="PingFang SC" charset="-122"/>
              </a:rPr>
              <a:t>多个发布上线人员</a:t>
            </a:r>
            <a:endParaRPr kumimoji="1"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917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3045" y="4115283"/>
            <a:ext cx="2157669" cy="53937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86688" y="1622810"/>
            <a:ext cx="2157669" cy="599582"/>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1539402" y="4917037"/>
            <a:ext cx="9302769" cy="888155"/>
            <a:chOff x="6585159" y="1678126"/>
            <a:chExt cx="9302769" cy="888155"/>
          </a:xfrm>
        </p:grpSpPr>
        <p:sp>
          <p:nvSpPr>
            <p:cNvPr id="5" name="矩形 4"/>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6" name="矩形 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7" name="图片占位符 17"/>
          <p:cNvPicPr>
            <a:picLocks noChangeAspect="1"/>
          </p:cNvPicPr>
          <p:nvPr/>
        </p:nvPicPr>
        <p:blipFill>
          <a:blip r:embed="rId2">
            <a:grayscl/>
            <a:extLst>
              <a:ext uri="{28A0092B-C50C-407E-A947-70E740481C1C}">
                <a14:useLocalDpi xmlns:a14="http://schemas.microsoft.com/office/drawing/2010/main" val="0"/>
              </a:ext>
            </a:extLst>
          </a:blip>
          <a:srcRect t="24578" b="24578"/>
          <a:stretch>
            <a:fillRect/>
          </a:stretch>
        </p:blipFill>
        <p:spPr>
          <a:xfrm>
            <a:off x="1539401" y="1619357"/>
            <a:ext cx="9128598" cy="30353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76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2690"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 name="矩形 2"/>
          <p:cNvSpPr/>
          <p:nvPr/>
        </p:nvSpPr>
        <p:spPr>
          <a:xfrm>
            <a:off x="4746829"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8160968" y="4915393"/>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5" name="图片占位符 17"/>
          <p:cNvPicPr>
            <a:picLocks noChangeAspect="1"/>
          </p:cNvPicPr>
          <p:nvPr/>
        </p:nvPicPr>
        <p:blipFill>
          <a:blip r:embed="rId2">
            <a:grayscl/>
            <a:extLst>
              <a:ext uri="{28A0092B-C50C-407E-A947-70E740481C1C}">
                <a14:useLocalDpi xmlns:a14="http://schemas.microsoft.com/office/drawing/2010/main" val="0"/>
              </a:ext>
            </a:extLst>
          </a:blip>
          <a:srcRect l="24394" r="24394"/>
          <a:stretch>
            <a:fillRect/>
          </a:stretch>
        </p:blipFill>
        <p:spPr>
          <a:xfrm>
            <a:off x="1332690" y="1626050"/>
            <a:ext cx="2709422" cy="3182775"/>
          </a:xfrm>
          <a:prstGeom prst="rect">
            <a:avLst/>
          </a:prstGeom>
        </p:spPr>
      </p:pic>
      <p:pic>
        <p:nvPicPr>
          <p:cNvPr id="6" name="图片占位符 19"/>
          <p:cNvPicPr>
            <a:picLocks noChangeAspect="1"/>
          </p:cNvPicPr>
          <p:nvPr/>
        </p:nvPicPr>
        <p:blipFill>
          <a:blip r:embed="rId3">
            <a:grayscl/>
            <a:extLst>
              <a:ext uri="{28A0092B-C50C-407E-A947-70E740481C1C}">
                <a14:useLocalDpi xmlns:a14="http://schemas.microsoft.com/office/drawing/2010/main" val="0"/>
              </a:ext>
            </a:extLst>
          </a:blip>
          <a:srcRect l="23043" r="23043"/>
          <a:stretch>
            <a:fillRect/>
          </a:stretch>
        </p:blipFill>
        <p:spPr>
          <a:xfrm>
            <a:off x="4746829" y="1626050"/>
            <a:ext cx="2709422" cy="3182775"/>
          </a:xfrm>
          <a:prstGeom prst="rect">
            <a:avLst/>
          </a:prstGeom>
        </p:spPr>
      </p:pic>
      <p:pic>
        <p:nvPicPr>
          <p:cNvPr id="7" name="图片占位符 21"/>
          <p:cNvPicPr>
            <a:picLocks noChangeAspect="1"/>
          </p:cNvPicPr>
          <p:nvPr/>
        </p:nvPicPr>
        <p:blipFill>
          <a:blip r:embed="rId4">
            <a:grayscl/>
            <a:extLst>
              <a:ext uri="{28A0092B-C50C-407E-A947-70E740481C1C}">
                <a14:useLocalDpi xmlns:a14="http://schemas.microsoft.com/office/drawing/2010/main" val="0"/>
              </a:ext>
            </a:extLst>
          </a:blip>
          <a:srcRect l="24372" r="24372"/>
          <a:stretch>
            <a:fillRect/>
          </a:stretch>
        </p:blipFill>
        <p:spPr>
          <a:xfrm>
            <a:off x="8160968" y="1626050"/>
            <a:ext cx="2709422" cy="3182775"/>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02</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48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8"/>
          <p:cNvPicPr>
            <a:picLocks noChangeAspect="1"/>
          </p:cNvPicPr>
          <p:nvPr/>
        </p:nvPicPr>
        <p:blipFill>
          <a:blip r:embed="rId2" cstate="print">
            <a:extLst>
              <a:ext uri="{28A0092B-C50C-407E-A947-70E740481C1C}">
                <a14:useLocalDpi xmlns:a14="http://schemas.microsoft.com/office/drawing/2010/main" val="0"/>
              </a:ext>
            </a:extLst>
          </a:blip>
          <a:srcRect l="21865" r="21865"/>
          <a:stretch>
            <a:fillRect/>
          </a:stretch>
        </p:blipFill>
        <p:spPr>
          <a:xfrm>
            <a:off x="1709548" y="1704070"/>
            <a:ext cx="1473200" cy="1473200"/>
          </a:xfrm>
          <a:prstGeom prst="rect">
            <a:avLst/>
          </a:prstGeom>
        </p:spPr>
      </p:pic>
      <p:pic>
        <p:nvPicPr>
          <p:cNvPr id="3" name="图片占位符 36"/>
          <p:cNvPicPr>
            <a:picLocks noChangeAspect="1"/>
          </p:cNvPicPr>
          <p:nvPr/>
        </p:nvPicPr>
        <p:blipFill>
          <a:blip r:embed="rId3">
            <a:extLst>
              <a:ext uri="{28A0092B-C50C-407E-A947-70E740481C1C}">
                <a14:useLocalDpi xmlns:a14="http://schemas.microsoft.com/office/drawing/2010/main" val="0"/>
              </a:ext>
            </a:extLst>
          </a:blip>
          <a:srcRect l="16667" r="16667"/>
          <a:stretch>
            <a:fillRect/>
          </a:stretch>
        </p:blipFill>
        <p:spPr>
          <a:xfrm>
            <a:off x="6498078" y="1704070"/>
            <a:ext cx="1473200" cy="1473200"/>
          </a:xfrm>
          <a:prstGeom prst="rect">
            <a:avLst/>
          </a:prstGeom>
        </p:spPr>
      </p:pic>
      <p:pic>
        <p:nvPicPr>
          <p:cNvPr id="4" name="图片占位符 38"/>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8892343" y="2440670"/>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pic>
      <p:pic>
        <p:nvPicPr>
          <p:cNvPr id="5" name="图片占位符 34"/>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103813" y="2440670"/>
            <a:ext cx="1473200" cy="1473200"/>
          </a:xfrm>
          <a:prstGeom prst="rect">
            <a:avLst/>
          </a:prstGeom>
        </p:spPr>
      </p:pic>
      <p:cxnSp>
        <p:nvCxnSpPr>
          <p:cNvPr id="6" name="直接连接符 5"/>
          <p:cNvCxnSpPr>
            <a:cxnSpLocks/>
          </p:cNvCxnSpPr>
          <p:nvPr/>
        </p:nvCxnSpPr>
        <p:spPr>
          <a:xfrm rot="5400000" flipH="1">
            <a:off x="208896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5400000" flipH="1">
            <a:off x="6877493" y="357096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5400000" flipH="1">
            <a:off x="4483227" y="4319999"/>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rot="5400000" flipH="1">
            <a:off x="9271758" y="432000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91322"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33162"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6007179" y="40232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3614127" y="4759806"/>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8406953" y="4745292"/>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5" name="文本框 14"/>
          <p:cNvSpPr txBox="1"/>
          <p:nvPr/>
        </p:nvSpPr>
        <p:spPr>
          <a:xfrm>
            <a:off x="6665339" y="1917646"/>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a:off x="4271073"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9045090" y="2707845"/>
            <a:ext cx="1138678" cy="138499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en-US"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文字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88795" y="160439"/>
            <a:ext cx="3414409" cy="1118434"/>
            <a:chOff x="4388795" y="199351"/>
            <a:chExt cx="3414409" cy="1118434"/>
          </a:xfrm>
        </p:grpSpPr>
        <p:sp>
          <p:nvSpPr>
            <p:cNvPr id="20" name="矩形 1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3" name="矩形 22"/>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358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01" y="2167723"/>
            <a:ext cx="3054361" cy="3078747"/>
          </a:xfrm>
          <a:prstGeom prst="rect">
            <a:avLst/>
          </a:prstGeom>
        </p:spPr>
      </p:pic>
      <p:grpSp>
        <p:nvGrpSpPr>
          <p:cNvPr id="3" name="组合 2"/>
          <p:cNvGrpSpPr/>
          <p:nvPr/>
        </p:nvGrpSpPr>
        <p:grpSpPr>
          <a:xfrm>
            <a:off x="7869676" y="3867514"/>
            <a:ext cx="2812837" cy="1109754"/>
            <a:chOff x="6585159" y="1678126"/>
            <a:chExt cx="2812837" cy="1109754"/>
          </a:xfrm>
        </p:grpSpPr>
        <p:sp>
          <p:nvSpPr>
            <p:cNvPr id="4" name="矩形 3"/>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 name="矩形 4"/>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 name="组合 5"/>
          <p:cNvGrpSpPr/>
          <p:nvPr/>
        </p:nvGrpSpPr>
        <p:grpSpPr>
          <a:xfrm>
            <a:off x="7869676" y="2438748"/>
            <a:ext cx="2812837" cy="1109754"/>
            <a:chOff x="6585159" y="1678126"/>
            <a:chExt cx="2812837" cy="1109754"/>
          </a:xfrm>
        </p:grpSpPr>
        <p:sp>
          <p:nvSpPr>
            <p:cNvPr id="7" name="矩形 6"/>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8" name="矩形 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9" name="组合 8"/>
          <p:cNvGrpSpPr/>
          <p:nvPr/>
        </p:nvGrpSpPr>
        <p:grpSpPr>
          <a:xfrm>
            <a:off x="1227127" y="2241063"/>
            <a:ext cx="2812837" cy="2890762"/>
            <a:chOff x="6585159" y="1837632"/>
            <a:chExt cx="2812837" cy="2890762"/>
          </a:xfrm>
        </p:grpSpPr>
        <p:sp>
          <p:nvSpPr>
            <p:cNvPr id="10" name="矩形 9"/>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7156022" y="1837632"/>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12" name="矩形 11"/>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7156022" y="3618640"/>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388795" y="160439"/>
            <a:ext cx="3414409" cy="1118434"/>
            <a:chOff x="4388795" y="199351"/>
            <a:chExt cx="3414409" cy="1118434"/>
          </a:xfrm>
        </p:grpSpPr>
        <p:sp>
          <p:nvSpPr>
            <p:cNvPr id="16" name="矩形 15"/>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9" name="矩形 18"/>
          <p:cNvSpPr/>
          <p:nvPr/>
        </p:nvSpPr>
        <p:spPr>
          <a:xfrm>
            <a:off x="10337800" y="422126"/>
            <a:ext cx="1240927" cy="349547"/>
          </a:xfrm>
          <a:prstGeom prst="rect">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190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99887" y="1907441"/>
            <a:ext cx="1233714" cy="1219201"/>
            <a:chOff x="899887" y="2133600"/>
            <a:chExt cx="1233714" cy="1219201"/>
          </a:xfrm>
        </p:grpSpPr>
        <p:sp>
          <p:nvSpPr>
            <p:cNvPr id="36" name="矩形 35"/>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99887" y="4257236"/>
            <a:ext cx="1233714" cy="1219201"/>
            <a:chOff x="899887" y="2133600"/>
            <a:chExt cx="1233714" cy="1219201"/>
          </a:xfrm>
        </p:grpSpPr>
        <p:sp>
          <p:nvSpPr>
            <p:cNvPr id="40" name="矩形 39"/>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1" name="矩形 40"/>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2"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43757" y="1907441"/>
            <a:ext cx="1233714" cy="1219201"/>
            <a:chOff x="899887" y="2133600"/>
            <a:chExt cx="1233714" cy="1219201"/>
          </a:xfrm>
        </p:grpSpPr>
        <p:sp>
          <p:nvSpPr>
            <p:cNvPr id="44" name="矩形 43"/>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43757" y="4257236"/>
            <a:ext cx="1233714" cy="1219201"/>
            <a:chOff x="899887" y="2133600"/>
            <a:chExt cx="1233714" cy="1219201"/>
          </a:xfrm>
        </p:grpSpPr>
        <p:sp>
          <p:nvSpPr>
            <p:cNvPr id="48" name="矩形 47"/>
            <p:cNvSpPr/>
            <p:nvPr/>
          </p:nvSpPr>
          <p:spPr>
            <a:xfrm>
              <a:off x="899887" y="2133600"/>
              <a:ext cx="1030514" cy="1030514"/>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103087" y="2322287"/>
              <a:ext cx="1030514" cy="1030514"/>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428877" y="2056508"/>
            <a:ext cx="3101066" cy="1109754"/>
            <a:chOff x="6585160" y="1678126"/>
            <a:chExt cx="3101066" cy="1109754"/>
          </a:xfrm>
        </p:grpSpPr>
        <p:sp>
          <p:nvSpPr>
            <p:cNvPr id="52" name="矩形 51"/>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3" name="矩形 52"/>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4" name="组合 53"/>
          <p:cNvGrpSpPr/>
          <p:nvPr/>
        </p:nvGrpSpPr>
        <p:grpSpPr>
          <a:xfrm>
            <a:off x="2428877" y="4406303"/>
            <a:ext cx="3101066" cy="1109754"/>
            <a:chOff x="6585160" y="1678126"/>
            <a:chExt cx="3101066" cy="1109754"/>
          </a:xfrm>
        </p:grpSpPr>
        <p:sp>
          <p:nvSpPr>
            <p:cNvPr id="55" name="矩形 54"/>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6" name="矩形 55"/>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7" name="组合 56"/>
          <p:cNvGrpSpPr/>
          <p:nvPr/>
        </p:nvGrpSpPr>
        <p:grpSpPr>
          <a:xfrm>
            <a:off x="7846746" y="2056508"/>
            <a:ext cx="3101066" cy="1109754"/>
            <a:chOff x="6585160" y="1678126"/>
            <a:chExt cx="3101066" cy="1109754"/>
          </a:xfrm>
        </p:grpSpPr>
        <p:sp>
          <p:nvSpPr>
            <p:cNvPr id="58" name="矩形 57"/>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59" name="矩形 58"/>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0" name="组合 59"/>
          <p:cNvGrpSpPr/>
          <p:nvPr/>
        </p:nvGrpSpPr>
        <p:grpSpPr>
          <a:xfrm>
            <a:off x="7846746" y="4406303"/>
            <a:ext cx="3101066" cy="1109754"/>
            <a:chOff x="6585160" y="1678126"/>
            <a:chExt cx="3101066" cy="1109754"/>
          </a:xfrm>
        </p:grpSpPr>
        <p:sp>
          <p:nvSpPr>
            <p:cNvPr id="61" name="矩形 60"/>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62" name="矩形 61"/>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64" name="组合 63"/>
          <p:cNvGrpSpPr/>
          <p:nvPr/>
        </p:nvGrpSpPr>
        <p:grpSpPr>
          <a:xfrm>
            <a:off x="4388795" y="160439"/>
            <a:ext cx="3414409" cy="1118434"/>
            <a:chOff x="4388795" y="199351"/>
            <a:chExt cx="3414409" cy="1118434"/>
          </a:xfrm>
        </p:grpSpPr>
        <p:sp>
          <p:nvSpPr>
            <p:cNvPr id="65" name="矩形 64"/>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6" name="文本框 65"/>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68" name="矩形 67"/>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586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1597" y="2334549"/>
            <a:ext cx="4368803" cy="3082310"/>
            <a:chOff x="3911597" y="2616345"/>
            <a:chExt cx="4368803" cy="3082310"/>
          </a:xfrm>
        </p:grpSpPr>
        <p:sp>
          <p:nvSpPr>
            <p:cNvPr id="3" name="空心弧 2"/>
            <p:cNvSpPr/>
            <p:nvPr/>
          </p:nvSpPr>
          <p:spPr>
            <a:xfrm>
              <a:off x="4414555" y="2899864"/>
              <a:ext cx="3362888" cy="2465749"/>
            </a:xfrm>
            <a:prstGeom prst="blockArc">
              <a:avLst>
                <a:gd name="adj1" fmla="val 10800000"/>
                <a:gd name="adj2" fmla="val 162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4" name="空心弧 3"/>
            <p:cNvSpPr/>
            <p:nvPr/>
          </p:nvSpPr>
          <p:spPr>
            <a:xfrm>
              <a:off x="4414555" y="2899864"/>
              <a:ext cx="3362888" cy="2465749"/>
            </a:xfrm>
            <a:prstGeom prst="blockArc">
              <a:avLst>
                <a:gd name="adj1" fmla="val 5400000"/>
                <a:gd name="adj2" fmla="val 108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5" name="空心弧 4"/>
            <p:cNvSpPr/>
            <p:nvPr/>
          </p:nvSpPr>
          <p:spPr>
            <a:xfrm>
              <a:off x="4414555" y="2899864"/>
              <a:ext cx="3362888" cy="2465749"/>
            </a:xfrm>
            <a:prstGeom prst="blockArc">
              <a:avLst>
                <a:gd name="adj1" fmla="val 0"/>
                <a:gd name="adj2" fmla="val 540000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6" name="空心弧 5"/>
            <p:cNvSpPr/>
            <p:nvPr/>
          </p:nvSpPr>
          <p:spPr>
            <a:xfrm>
              <a:off x="4414555" y="2899864"/>
              <a:ext cx="3362888" cy="2465749"/>
            </a:xfrm>
            <a:prstGeom prst="blockArc">
              <a:avLst>
                <a:gd name="adj1" fmla="val 16200000"/>
                <a:gd name="adj2" fmla="val 0"/>
                <a:gd name="adj3" fmla="val 4642"/>
              </a:avLst>
            </a:prstGeom>
            <a:solidFill>
              <a:srgbClr val="FFE7E7"/>
            </a:solidFill>
            <a:scene3d>
              <a:camera prst="perspectiveRelaxedModerately">
                <a:rot lat="18600000" lon="0" rev="0"/>
              </a:camera>
              <a:lightRig rig="balanced" dir="t"/>
            </a:scene3d>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endParaRPr>
            </a:p>
          </p:txBody>
        </p:sp>
        <p:sp>
          <p:nvSpPr>
            <p:cNvPr id="7" name="任意多边形: 形状 39"/>
            <p:cNvSpPr/>
            <p:nvPr/>
          </p:nvSpPr>
          <p:spPr>
            <a:xfrm>
              <a:off x="5321744" y="3502560"/>
              <a:ext cx="1548511" cy="116319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latin typeface="微软雅黑" panose="020B0503020204020204" pitchFamily="34" charset="-122"/>
                <a:ea typeface="微软雅黑" panose="020B0503020204020204" pitchFamily="34" charset="-122"/>
              </a:endParaRPr>
            </a:p>
          </p:txBody>
        </p:sp>
        <p:sp>
          <p:nvSpPr>
            <p:cNvPr id="8" name="任意多边形: 形状 40"/>
            <p:cNvSpPr/>
            <p:nvPr/>
          </p:nvSpPr>
          <p:spPr>
            <a:xfrm>
              <a:off x="5554021" y="2616345"/>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dirty="0">
                <a:latin typeface="微软雅黑" panose="020B0503020204020204" pitchFamily="34" charset="-122"/>
                <a:ea typeface="微软雅黑" panose="020B0503020204020204" pitchFamily="34" charset="-122"/>
              </a:endParaRPr>
            </a:p>
          </p:txBody>
        </p:sp>
        <p:sp>
          <p:nvSpPr>
            <p:cNvPr id="9" name="任意多边形: 形状 41"/>
            <p:cNvSpPr/>
            <p:nvPr/>
          </p:nvSpPr>
          <p:spPr>
            <a:xfrm>
              <a:off x="7196442" y="3548000"/>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0" name="任意多边形: 形状 42"/>
            <p:cNvSpPr/>
            <p:nvPr/>
          </p:nvSpPr>
          <p:spPr>
            <a:xfrm>
              <a:off x="5554021" y="4614697"/>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sp>
          <p:nvSpPr>
            <p:cNvPr id="11" name="任意多边形: 形状 43"/>
            <p:cNvSpPr/>
            <p:nvPr/>
          </p:nvSpPr>
          <p:spPr>
            <a:xfrm>
              <a:off x="3911597" y="3547998"/>
              <a:ext cx="1083958" cy="108395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EA0000"/>
            </a:solidFill>
            <a:ln>
              <a:noFill/>
            </a:ln>
            <a:scene3d>
              <a:camera prst="perspectiveRelaxedModerately">
                <a:rot lat="18600000" lon="0" rev="0"/>
              </a:camera>
              <a:lightRig rig="balanced" dir="t"/>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latin typeface="微软雅黑" panose="020B0503020204020204" pitchFamily="34" charset="-122"/>
                <a:ea typeface="微软雅黑" panose="020B0503020204020204" pitchFamily="34" charset="-122"/>
              </a:endParaRPr>
            </a:p>
          </p:txBody>
        </p:sp>
      </p:grpSp>
      <p:cxnSp>
        <p:nvCxnSpPr>
          <p:cNvPr id="12" name="直接连接符 11"/>
          <p:cNvCxnSpPr>
            <a:cxnSpLocks/>
          </p:cNvCxnSpPr>
          <p:nvPr/>
        </p:nvCxnSpPr>
        <p:spPr>
          <a:xfrm flipH="1">
            <a:off x="6095999" y="1971550"/>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V="1">
            <a:off x="6095999" y="1971552"/>
            <a:ext cx="1" cy="716088"/>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381629" y="5776412"/>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flipV="1">
            <a:off x="6095999" y="5169093"/>
            <a:ext cx="1" cy="605837"/>
          </a:xfrm>
          <a:prstGeom prst="line">
            <a:avLst/>
          </a:prstGeom>
          <a:ln>
            <a:solidFill>
              <a:srgbClr val="EA0000"/>
            </a:solidFill>
            <a:headEnd type="non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957339" y="1577886"/>
            <a:ext cx="3248266" cy="1109754"/>
            <a:chOff x="6585160" y="1678126"/>
            <a:chExt cx="3248266" cy="1109754"/>
          </a:xfrm>
        </p:grpSpPr>
        <p:sp>
          <p:nvSpPr>
            <p:cNvPr id="17" name="矩形 1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8" name="矩形 17"/>
            <p:cNvSpPr/>
            <p:nvPr/>
          </p:nvSpPr>
          <p:spPr>
            <a:xfrm>
              <a:off x="6585160"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9" name="组合 18"/>
          <p:cNvGrpSpPr/>
          <p:nvPr/>
        </p:nvGrpSpPr>
        <p:grpSpPr>
          <a:xfrm>
            <a:off x="1983483" y="5064235"/>
            <a:ext cx="3248266" cy="1109754"/>
            <a:chOff x="6585160" y="1678126"/>
            <a:chExt cx="3248266" cy="1109754"/>
          </a:xfrm>
        </p:grpSpPr>
        <p:sp>
          <p:nvSpPr>
            <p:cNvPr id="20" name="矩形 19"/>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972457" y="2497689"/>
            <a:ext cx="2816740" cy="1109754"/>
            <a:chOff x="7016686" y="1678126"/>
            <a:chExt cx="2816740" cy="1109754"/>
          </a:xfrm>
        </p:grpSpPr>
        <p:sp>
          <p:nvSpPr>
            <p:cNvPr id="23" name="矩形 2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7591452"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8581472" y="3607443"/>
            <a:ext cx="2816740" cy="1109754"/>
            <a:chOff x="7016686" y="1678126"/>
            <a:chExt cx="2816740" cy="1109754"/>
          </a:xfrm>
        </p:grpSpPr>
        <p:sp>
          <p:nvSpPr>
            <p:cNvPr id="26" name="矩形 25"/>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29" name="直接连接符 28"/>
          <p:cNvCxnSpPr>
            <a:cxnSpLocks/>
          </p:cNvCxnSpPr>
          <p:nvPr/>
        </p:nvCxnSpPr>
        <p:spPr>
          <a:xfrm flipH="1">
            <a:off x="7834025" y="3820898"/>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307636" y="3802363"/>
            <a:ext cx="714371" cy="0"/>
          </a:xfrm>
          <a:prstGeom prst="line">
            <a:avLst/>
          </a:prstGeom>
          <a:ln>
            <a:solidFill>
              <a:srgbClr val="EA0000"/>
            </a:solidFill>
            <a:head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388795" y="160439"/>
            <a:ext cx="3414409" cy="1118434"/>
            <a:chOff x="4388795" y="199351"/>
            <a:chExt cx="3414409" cy="1118434"/>
          </a:xfrm>
        </p:grpSpPr>
        <p:sp>
          <p:nvSpPr>
            <p:cNvPr id="32" name="矩形 31"/>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03</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35" name="矩形 34"/>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4563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4825" y="1232702"/>
            <a:ext cx="3562350" cy="0"/>
            <a:chOff x="4000500" y="1809750"/>
            <a:chExt cx="3562350" cy="0"/>
          </a:xfrm>
        </p:grpSpPr>
        <p:cxnSp>
          <p:nvCxnSpPr>
            <p:cNvPr id="3" name="直接连接符 2"/>
            <p:cNvCxnSpPr/>
            <p:nvPr/>
          </p:nvCxnSpPr>
          <p:spPr>
            <a:xfrm>
              <a:off x="4000500" y="1809750"/>
              <a:ext cx="3562350" cy="0"/>
            </a:xfrm>
            <a:prstGeom prst="line">
              <a:avLst/>
            </a:prstGeom>
            <a:ln>
              <a:solidFill>
                <a:srgbClr val="EA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rgbClr val="EA0000"/>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895600" y="423796"/>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b="1" dirty="0">
                <a:solidFill>
                  <a:srgbClr val="EA0000"/>
                </a:solidFill>
                <a:latin typeface="微软雅黑" panose="020B0503020204020204" pitchFamily="34" charset="-122"/>
                <a:ea typeface="微软雅黑" panose="020B0503020204020204" pitchFamily="34" charset="-122"/>
              </a:rPr>
              <a:t>标题文字添加此处</a:t>
            </a:r>
          </a:p>
        </p:txBody>
      </p:sp>
      <p:grpSp>
        <p:nvGrpSpPr>
          <p:cNvPr id="6" name="组合 5"/>
          <p:cNvGrpSpPr/>
          <p:nvPr/>
        </p:nvGrpSpPr>
        <p:grpSpPr>
          <a:xfrm rot="16200000">
            <a:off x="2321334" y="1907921"/>
            <a:ext cx="315329" cy="315329"/>
            <a:chOff x="5869021" y="5872413"/>
            <a:chExt cx="453958" cy="453958"/>
          </a:xfrm>
        </p:grpSpPr>
        <p:sp>
          <p:nvSpPr>
            <p:cNvPr id="7" name="矩形 6"/>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 name="矩形 8"/>
          <p:cNvSpPr/>
          <p:nvPr/>
        </p:nvSpPr>
        <p:spPr>
          <a:xfrm>
            <a:off x="2761585" y="184659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0" name="组合 9"/>
          <p:cNvGrpSpPr/>
          <p:nvPr/>
        </p:nvGrpSpPr>
        <p:grpSpPr>
          <a:xfrm rot="16200000">
            <a:off x="2321334" y="2857831"/>
            <a:ext cx="315329" cy="315329"/>
            <a:chOff x="5869021" y="5872413"/>
            <a:chExt cx="453958" cy="453958"/>
          </a:xfrm>
        </p:grpSpPr>
        <p:sp>
          <p:nvSpPr>
            <p:cNvPr id="11" name="矩形 10"/>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 name="矩形 12"/>
          <p:cNvSpPr/>
          <p:nvPr/>
        </p:nvSpPr>
        <p:spPr>
          <a:xfrm>
            <a:off x="2761585" y="279650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4" name="组合 13"/>
          <p:cNvGrpSpPr/>
          <p:nvPr/>
        </p:nvGrpSpPr>
        <p:grpSpPr>
          <a:xfrm rot="16200000">
            <a:off x="2321334" y="3807741"/>
            <a:ext cx="315329" cy="315329"/>
            <a:chOff x="5869021" y="5872413"/>
            <a:chExt cx="453958" cy="453958"/>
          </a:xfrm>
        </p:grpSpPr>
        <p:sp>
          <p:nvSpPr>
            <p:cNvPr id="15" name="矩形 14"/>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 name="矩形 16"/>
          <p:cNvSpPr/>
          <p:nvPr/>
        </p:nvSpPr>
        <p:spPr>
          <a:xfrm>
            <a:off x="2761585" y="374641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grpSp>
        <p:nvGrpSpPr>
          <p:cNvPr id="18" name="组合 17"/>
          <p:cNvGrpSpPr/>
          <p:nvPr/>
        </p:nvGrpSpPr>
        <p:grpSpPr>
          <a:xfrm rot="16200000">
            <a:off x="2321334" y="4757651"/>
            <a:ext cx="315329" cy="315329"/>
            <a:chOff x="5869021" y="5872413"/>
            <a:chExt cx="453958" cy="453958"/>
          </a:xfrm>
        </p:grpSpPr>
        <p:sp>
          <p:nvSpPr>
            <p:cNvPr id="19" name="矩形 18"/>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p:cNvSpPr/>
          <p:nvPr/>
        </p:nvSpPr>
        <p:spPr>
          <a:xfrm>
            <a:off x="2761585" y="4696327"/>
            <a:ext cx="690619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022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46" y="3842411"/>
            <a:ext cx="2454998" cy="1331353"/>
            <a:chOff x="6585160" y="1678126"/>
            <a:chExt cx="2454998" cy="1331353"/>
          </a:xfrm>
        </p:grpSpPr>
        <p:sp>
          <p:nvSpPr>
            <p:cNvPr id="3" name="矩形 2"/>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5" name="组合 4"/>
          <p:cNvGrpSpPr/>
          <p:nvPr/>
        </p:nvGrpSpPr>
        <p:grpSpPr>
          <a:xfrm>
            <a:off x="3525483" y="3842411"/>
            <a:ext cx="2454998" cy="1331353"/>
            <a:chOff x="6585160" y="1678126"/>
            <a:chExt cx="2454998" cy="1331353"/>
          </a:xfrm>
        </p:grpSpPr>
        <p:sp>
          <p:nvSpPr>
            <p:cNvPr id="6" name="矩形 5"/>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7" name="矩形 6"/>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8" name="组合 7"/>
          <p:cNvGrpSpPr/>
          <p:nvPr/>
        </p:nvGrpSpPr>
        <p:grpSpPr>
          <a:xfrm>
            <a:off x="6211520" y="3842411"/>
            <a:ext cx="2454998" cy="1331353"/>
            <a:chOff x="6585160" y="1678126"/>
            <a:chExt cx="2454998" cy="1331353"/>
          </a:xfrm>
        </p:grpSpPr>
        <p:sp>
          <p:nvSpPr>
            <p:cNvPr id="9" name="矩形 8"/>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0" name="矩形 9"/>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1" name="组合 10"/>
          <p:cNvGrpSpPr/>
          <p:nvPr/>
        </p:nvGrpSpPr>
        <p:grpSpPr>
          <a:xfrm>
            <a:off x="8897557" y="3842411"/>
            <a:ext cx="2454998" cy="1331353"/>
            <a:chOff x="6585160" y="1678126"/>
            <a:chExt cx="2454998" cy="1331353"/>
          </a:xfrm>
        </p:grpSpPr>
        <p:sp>
          <p:nvSpPr>
            <p:cNvPr id="12" name="矩形 11"/>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6691672"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14" name="直接连接符 13"/>
          <p:cNvCxnSpPr/>
          <p:nvPr/>
        </p:nvCxnSpPr>
        <p:spPr>
          <a:xfrm>
            <a:off x="1740372"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417823"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112447"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9798484" y="5446361"/>
            <a:ext cx="653143" cy="0"/>
          </a:xfrm>
          <a:prstGeom prst="line">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cxnSp>
      <p:pic>
        <p:nvPicPr>
          <p:cNvPr id="18" name="图片占位符 44"/>
          <p:cNvPicPr>
            <a:picLocks noChangeAspect="1"/>
          </p:cNvPicPr>
          <p:nvPr/>
        </p:nvPicPr>
        <p:blipFill>
          <a:blip r:embed="rId2">
            <a:grayscl/>
            <a:extLst>
              <a:ext uri="{28A0092B-C50C-407E-A947-70E740481C1C}">
                <a14:useLocalDpi xmlns:a14="http://schemas.microsoft.com/office/drawing/2010/main" val="0"/>
              </a:ext>
            </a:extLst>
          </a:blip>
          <a:srcRect l="18722" r="18722"/>
          <a:stretch>
            <a:fillRect/>
          </a:stretch>
        </p:blipFill>
        <p:spPr>
          <a:xfrm>
            <a:off x="6561812" y="1870636"/>
            <a:ext cx="1754414" cy="1754414"/>
          </a:xfrm>
          <a:prstGeom prst="rect">
            <a:avLst/>
          </a:prstGeom>
        </p:spPr>
      </p:pic>
      <p:pic>
        <p:nvPicPr>
          <p:cNvPr id="19" name="图片占位符 46"/>
          <p:cNvPicPr>
            <a:picLocks noChangeAspect="1"/>
          </p:cNvPicPr>
          <p:nvPr/>
        </p:nvPicPr>
        <p:blipFill>
          <a:blip r:embed="rId3">
            <a:grayscl/>
            <a:extLst>
              <a:ext uri="{28A0092B-C50C-407E-A947-70E740481C1C}">
                <a14:useLocalDpi xmlns:a14="http://schemas.microsoft.com/office/drawing/2010/main" val="0"/>
              </a:ext>
            </a:extLst>
          </a:blip>
          <a:srcRect l="18722" r="18722"/>
          <a:stretch>
            <a:fillRect/>
          </a:stretch>
        </p:blipFill>
        <p:spPr>
          <a:xfrm>
            <a:off x="9247849" y="1870636"/>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pic>
      <p:pic>
        <p:nvPicPr>
          <p:cNvPr id="20" name="图片占位符 50"/>
          <p:cNvPicPr>
            <a:picLocks noChangeAspect="1"/>
          </p:cNvPicPr>
          <p:nvPr/>
        </p:nvPicPr>
        <p:blipFill>
          <a:blip r:embed="rId4">
            <a:grayscl/>
            <a:extLst>
              <a:ext uri="{28A0092B-C50C-407E-A947-70E740481C1C}">
                <a14:useLocalDpi xmlns:a14="http://schemas.microsoft.com/office/drawing/2010/main" val="0"/>
              </a:ext>
            </a:extLst>
          </a:blip>
          <a:srcRect l="11100" r="11100"/>
          <a:stretch>
            <a:fillRect/>
          </a:stretch>
        </p:blipFill>
        <p:spPr>
          <a:xfrm>
            <a:off x="3875775" y="1870636"/>
            <a:ext cx="1754414" cy="1754414"/>
          </a:xfrm>
          <a:prstGeom prst="rect">
            <a:avLst/>
          </a:prstGeom>
        </p:spPr>
      </p:pic>
      <p:pic>
        <p:nvPicPr>
          <p:cNvPr id="21" name="图片占位符 54"/>
          <p:cNvPicPr>
            <a:picLocks noChangeAspect="1"/>
          </p:cNvPicPr>
          <p:nvPr/>
        </p:nvPicPr>
        <p:blipFill>
          <a:blip r:embed="rId5">
            <a:grayscl/>
            <a:extLst>
              <a:ext uri="{28A0092B-C50C-407E-A947-70E740481C1C}">
                <a14:useLocalDpi xmlns:a14="http://schemas.microsoft.com/office/drawing/2010/main" val="0"/>
              </a:ext>
            </a:extLst>
          </a:blip>
          <a:srcRect l="18722" r="18722"/>
          <a:stretch>
            <a:fillRect/>
          </a:stretch>
        </p:blipFill>
        <p:spPr>
          <a:xfrm>
            <a:off x="1189738" y="1870636"/>
            <a:ext cx="1754414" cy="1754414"/>
          </a:xfrm>
          <a:prstGeom prst="rect">
            <a:avLst/>
          </a:prstGeom>
        </p:spPr>
      </p:pic>
      <p:grpSp>
        <p:nvGrpSpPr>
          <p:cNvPr id="23" name="组合 22"/>
          <p:cNvGrpSpPr/>
          <p:nvPr/>
        </p:nvGrpSpPr>
        <p:grpSpPr>
          <a:xfrm>
            <a:off x="4388795" y="160439"/>
            <a:ext cx="3414409" cy="1118434"/>
            <a:chOff x="4388795" y="199351"/>
            <a:chExt cx="3414409" cy="1118434"/>
          </a:xfrm>
        </p:grpSpPr>
        <p:sp>
          <p:nvSpPr>
            <p:cNvPr id="24" name="矩形 23"/>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27" name="矩形 26"/>
          <p:cNvSpPr/>
          <p:nvPr/>
        </p:nvSpPr>
        <p:spPr>
          <a:xfrm>
            <a:off x="10337800" y="422126"/>
            <a:ext cx="1240927" cy="349547"/>
          </a:xfrm>
          <a:prstGeom prst="rect">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5149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86380" y="4196328"/>
            <a:ext cx="4428362" cy="1355788"/>
            <a:chOff x="6585160" y="1634584"/>
            <a:chExt cx="4428362" cy="1355788"/>
          </a:xfrm>
        </p:grpSpPr>
        <p:sp>
          <p:nvSpPr>
            <p:cNvPr id="3" name="矩形 2"/>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4" name="矩形 3"/>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3"/>
          <p:cNvPicPr>
            <a:picLocks noChangeAspect="1"/>
          </p:cNvPicPr>
          <p:nvPr/>
        </p:nvPicPr>
        <p:blipFill>
          <a:blip r:embed="rId2">
            <a:extLst>
              <a:ext uri="{28A0092B-C50C-407E-A947-70E740481C1C}">
                <a14:useLocalDpi xmlns:a14="http://schemas.microsoft.com/office/drawing/2010/main" val="0"/>
              </a:ext>
            </a:extLst>
          </a:blip>
          <a:srcRect t="19789" b="19789"/>
          <a:stretch>
            <a:fillRect/>
          </a:stretch>
        </p:blipFill>
        <p:spPr>
          <a:xfrm>
            <a:off x="1193800" y="1703301"/>
            <a:ext cx="4728722" cy="1905000"/>
          </a:xfrm>
          <a:prstGeom prst="rect">
            <a:avLst/>
          </a:prstGeom>
        </p:spPr>
      </p:pic>
      <p:pic>
        <p:nvPicPr>
          <p:cNvPr id="6" name="图片占位符 24"/>
          <p:cNvPicPr>
            <a:picLocks noChangeAspect="1"/>
          </p:cNvPicPr>
          <p:nvPr/>
        </p:nvPicPr>
        <p:blipFill>
          <a:blip r:embed="rId3">
            <a:extLst>
              <a:ext uri="{28A0092B-C50C-407E-A947-70E740481C1C}">
                <a14:useLocalDpi xmlns:a14="http://schemas.microsoft.com/office/drawing/2010/main" val="0"/>
              </a:ext>
            </a:extLst>
          </a:blip>
          <a:srcRect t="19789" b="19789"/>
          <a:stretch>
            <a:fillRect/>
          </a:stretch>
        </p:blipFill>
        <p:spPr>
          <a:xfrm>
            <a:off x="6273800" y="1703301"/>
            <a:ext cx="4728722" cy="1905000"/>
          </a:xfrm>
          <a:prstGeom prst="rect">
            <a:avLst/>
          </a:prstGeom>
        </p:spPr>
      </p:pic>
      <p:pic>
        <p:nvPicPr>
          <p:cNvPr id="7" name="图片占位符 27"/>
          <p:cNvPicPr>
            <a:picLocks noChangeAspect="1"/>
          </p:cNvPicPr>
          <p:nvPr/>
        </p:nvPicPr>
        <p:blipFill>
          <a:blip r:embed="rId4">
            <a:extLst>
              <a:ext uri="{28A0092B-C50C-407E-A947-70E740481C1C}">
                <a14:useLocalDpi xmlns:a14="http://schemas.microsoft.com/office/drawing/2010/main" val="0"/>
              </a:ext>
            </a:extLst>
          </a:blip>
          <a:srcRect t="19789" b="19789"/>
          <a:stretch>
            <a:fillRect/>
          </a:stretch>
        </p:blipFill>
        <p:spPr>
          <a:xfrm>
            <a:off x="1193800" y="3739399"/>
            <a:ext cx="4728722" cy="1905000"/>
          </a:xfrm>
          <a:prstGeom prst="rect">
            <a:avLst/>
          </a:prstGeom>
        </p:spPr>
      </p:pic>
      <p:grpSp>
        <p:nvGrpSpPr>
          <p:cNvPr id="9" name="组合 8"/>
          <p:cNvGrpSpPr/>
          <p:nvPr/>
        </p:nvGrpSpPr>
        <p:grpSpPr>
          <a:xfrm>
            <a:off x="4388795" y="160439"/>
            <a:ext cx="3414409" cy="1118434"/>
            <a:chOff x="4388795" y="199351"/>
            <a:chExt cx="3414409" cy="1118434"/>
          </a:xfrm>
        </p:grpSpPr>
        <p:sp>
          <p:nvSpPr>
            <p:cNvPr id="10" name="矩形 9"/>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3" name="矩形 12"/>
          <p:cNvSpPr/>
          <p:nvPr/>
        </p:nvSpPr>
        <p:spPr>
          <a:xfrm>
            <a:off x="10337800" y="422126"/>
            <a:ext cx="1240927" cy="349547"/>
          </a:xfrm>
          <a:prstGeom prst="rect">
            <a:avLst/>
          </a:prstGeom>
          <a:blipFill dpi="0" rotWithShape="1">
            <a:blip r:embed="rId5">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6062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1559" y="1669135"/>
            <a:ext cx="10368883" cy="1167810"/>
            <a:chOff x="6585160" y="1678126"/>
            <a:chExt cx="10368883" cy="1167810"/>
          </a:xfrm>
        </p:grpSpPr>
        <p:sp>
          <p:nvSpPr>
            <p:cNvPr id="3" name="矩形 2"/>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7987" b="7987"/>
          <a:stretch>
            <a:fillRect/>
          </a:stretch>
        </p:blipFill>
        <p:spPr>
          <a:xfrm>
            <a:off x="911559" y="2943182"/>
            <a:ext cx="4998597" cy="2801259"/>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8008" b="8008"/>
          <a:stretch>
            <a:fillRect/>
          </a:stretch>
        </p:blipFill>
        <p:spPr>
          <a:xfrm>
            <a:off x="6281845" y="2943182"/>
            <a:ext cx="4998597" cy="2801259"/>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769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15"/>
          <p:cNvGrpSpPr/>
          <p:nvPr/>
        </p:nvGrpSpPr>
        <p:grpSpPr>
          <a:xfrm>
            <a:off x="1431645" y="1909836"/>
            <a:ext cx="1146559" cy="1623119"/>
            <a:chOff x="2075016" y="1886086"/>
            <a:chExt cx="1146559" cy="162311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016" y="1886086"/>
              <a:ext cx="1146559" cy="1146559"/>
            </a:xfrm>
            <a:prstGeom prst="rect">
              <a:avLst/>
            </a:prstGeom>
          </p:spPr>
        </p:pic>
        <p:sp>
          <p:nvSpPr>
            <p:cNvPr id="8" name="文本框 7"/>
            <p:cNvSpPr txBox="1"/>
            <p:nvPr/>
          </p:nvSpPr>
          <p:spPr>
            <a:xfrm>
              <a:off x="2248729" y="3170651"/>
              <a:ext cx="853119"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endParaRPr kumimoji="1" lang="zh-CN" altLang="en-US" sz="1600" dirty="0">
                <a:latin typeface="PingFang SC" charset="-122"/>
                <a:ea typeface="PingFang SC" charset="-122"/>
                <a:cs typeface="PingFang SC" charset="-122"/>
              </a:endParaRPr>
            </a:p>
          </p:txBody>
        </p:sp>
      </p:grpSp>
      <p:grpSp>
        <p:nvGrpSpPr>
          <p:cNvPr id="17" name="组 16"/>
          <p:cNvGrpSpPr/>
          <p:nvPr/>
        </p:nvGrpSpPr>
        <p:grpSpPr>
          <a:xfrm>
            <a:off x="5081078" y="1909836"/>
            <a:ext cx="1412566" cy="1623119"/>
            <a:chOff x="5000611" y="1886086"/>
            <a:chExt cx="1412566" cy="162311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87" y="1886086"/>
              <a:ext cx="1146559" cy="1146559"/>
            </a:xfrm>
            <a:prstGeom prst="rect">
              <a:avLst/>
            </a:prstGeom>
          </p:spPr>
        </p:pic>
        <p:sp>
          <p:nvSpPr>
            <p:cNvPr id="9" name="文本框 8"/>
            <p:cNvSpPr txBox="1"/>
            <p:nvPr/>
          </p:nvSpPr>
          <p:spPr>
            <a:xfrm>
              <a:off x="5000611" y="3170651"/>
              <a:ext cx="141256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SaaS</a:t>
              </a:r>
              <a:endParaRPr kumimoji="1" lang="zh-CN" altLang="en-US" sz="1600" dirty="0">
                <a:latin typeface="PingFang SC" charset="-122"/>
                <a:ea typeface="PingFang SC" charset="-122"/>
                <a:cs typeface="PingFang SC" charset="-122"/>
              </a:endParaRPr>
            </a:p>
          </p:txBody>
        </p:sp>
      </p:grpSp>
      <p:grpSp>
        <p:nvGrpSpPr>
          <p:cNvPr id="18" name="组 17"/>
          <p:cNvGrpSpPr/>
          <p:nvPr/>
        </p:nvGrpSpPr>
        <p:grpSpPr>
          <a:xfrm>
            <a:off x="8991096" y="1909836"/>
            <a:ext cx="1332416" cy="1623119"/>
            <a:chOff x="8227016" y="1886086"/>
            <a:chExt cx="1332416" cy="1623119"/>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517" y="1886086"/>
              <a:ext cx="1146559" cy="1146559"/>
            </a:xfrm>
            <a:prstGeom prst="rect">
              <a:avLst/>
            </a:prstGeom>
          </p:spPr>
        </p:pic>
        <p:sp>
          <p:nvSpPr>
            <p:cNvPr id="10" name="文本框 9"/>
            <p:cNvSpPr txBox="1"/>
            <p:nvPr/>
          </p:nvSpPr>
          <p:spPr>
            <a:xfrm>
              <a:off x="8227016" y="3170651"/>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北京</a:t>
              </a:r>
              <a:endParaRPr kumimoji="1" lang="zh-CN" altLang="en-US" sz="1600" dirty="0">
                <a:latin typeface="PingFang SC" charset="-122"/>
                <a:ea typeface="PingFang SC" charset="-122"/>
                <a:cs typeface="PingFang SC" charset="-122"/>
              </a:endParaRPr>
            </a:p>
          </p:txBody>
        </p:sp>
      </p:grpSp>
      <p:grpSp>
        <p:nvGrpSpPr>
          <p:cNvPr id="21" name="组 20"/>
          <p:cNvGrpSpPr/>
          <p:nvPr/>
        </p:nvGrpSpPr>
        <p:grpSpPr>
          <a:xfrm>
            <a:off x="1431645" y="4453724"/>
            <a:ext cx="1146559" cy="1618358"/>
            <a:chOff x="2075016" y="4429974"/>
            <a:chExt cx="1146559" cy="1618358"/>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016" y="4429974"/>
              <a:ext cx="1146559" cy="1146559"/>
            </a:xfrm>
            <a:prstGeom prst="rect">
              <a:avLst/>
            </a:prstGeom>
          </p:spPr>
        </p:pic>
        <p:sp>
          <p:nvSpPr>
            <p:cNvPr id="11" name="文本框 10"/>
            <p:cNvSpPr txBox="1"/>
            <p:nvPr/>
          </p:nvSpPr>
          <p:spPr>
            <a:xfrm>
              <a:off x="2159020" y="5709778"/>
              <a:ext cx="1005403" cy="338554"/>
            </a:xfrm>
            <a:prstGeom prst="rect">
              <a:avLst/>
            </a:prstGeom>
            <a:noFill/>
          </p:spPr>
          <p:txBody>
            <a:bodyPr wrap="none" rtlCol="0">
              <a:spAutoFit/>
            </a:bodyPr>
            <a:lstStyle/>
            <a:p>
              <a:r>
                <a:rPr kumimoji="1" lang="zh-CN" altLang="en-US" sz="1600" smtClean="0">
                  <a:latin typeface="PingFang SC" charset="-122"/>
                  <a:ea typeface="PingFang SC" charset="-122"/>
                  <a:cs typeface="PingFang SC" charset="-122"/>
                </a:rPr>
                <a:t>原知原味</a:t>
              </a:r>
              <a:endParaRPr kumimoji="1" lang="zh-CN" altLang="en-US" sz="1600" dirty="0">
                <a:latin typeface="PingFang SC" charset="-122"/>
                <a:ea typeface="PingFang SC" charset="-122"/>
                <a:cs typeface="PingFang SC" charset="-122"/>
              </a:endParaRPr>
            </a:p>
          </p:txBody>
        </p:sp>
      </p:grpSp>
      <p:grpSp>
        <p:nvGrpSpPr>
          <p:cNvPr id="20" name="组 19"/>
          <p:cNvGrpSpPr/>
          <p:nvPr/>
        </p:nvGrpSpPr>
        <p:grpSpPr>
          <a:xfrm>
            <a:off x="5200654" y="4453724"/>
            <a:ext cx="1146559" cy="1618358"/>
            <a:chOff x="5120187" y="4429974"/>
            <a:chExt cx="1146559" cy="1618358"/>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187" y="4429974"/>
              <a:ext cx="1146559" cy="1146559"/>
            </a:xfrm>
            <a:prstGeom prst="rect">
              <a:avLst/>
            </a:prstGeom>
          </p:spPr>
        </p:pic>
        <p:sp>
          <p:nvSpPr>
            <p:cNvPr id="12" name="文本框 11"/>
            <p:cNvSpPr txBox="1"/>
            <p:nvPr/>
          </p:nvSpPr>
          <p:spPr>
            <a:xfrm>
              <a:off x="5273260" y="5709778"/>
              <a:ext cx="838691" cy="338554"/>
            </a:xfrm>
            <a:prstGeom prst="rect">
              <a:avLst/>
            </a:prstGeom>
            <a:noFill/>
          </p:spPr>
          <p:txBody>
            <a:bodyPr wrap="none" rtlCol="0">
              <a:spAutoFit/>
            </a:bodyPr>
            <a:lstStyle/>
            <a:p>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a:t>
              </a:r>
              <a:r>
                <a:rPr kumimoji="1" lang="en-US" altLang="zh-CN" sz="1600" dirty="0" smtClean="0">
                  <a:latin typeface="PingFang SC" charset="-122"/>
                  <a:ea typeface="PingFang SC" charset="-122"/>
                  <a:cs typeface="PingFang SC" charset="-122"/>
                </a:rPr>
                <a:t>Pro</a:t>
              </a:r>
              <a:endParaRPr kumimoji="1" lang="zh-CN" altLang="en-US" sz="1600" dirty="0">
                <a:latin typeface="PingFang SC" charset="-122"/>
                <a:ea typeface="PingFang SC" charset="-122"/>
                <a:cs typeface="PingFang SC" charset="-122"/>
              </a:endParaRPr>
            </a:p>
          </p:txBody>
        </p:sp>
      </p:grpSp>
      <p:grpSp>
        <p:nvGrpSpPr>
          <p:cNvPr id="19" name="组 18"/>
          <p:cNvGrpSpPr/>
          <p:nvPr/>
        </p:nvGrpSpPr>
        <p:grpSpPr>
          <a:xfrm>
            <a:off x="9005384" y="4453724"/>
            <a:ext cx="1332416" cy="1618358"/>
            <a:chOff x="8241304" y="4429974"/>
            <a:chExt cx="1332416" cy="1618358"/>
          </a:xfrm>
        </p:grpSpPr>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517" y="4429974"/>
              <a:ext cx="1146559" cy="1146559"/>
            </a:xfrm>
            <a:prstGeom prst="rect">
              <a:avLst/>
            </a:prstGeom>
          </p:spPr>
        </p:pic>
        <p:sp>
          <p:nvSpPr>
            <p:cNvPr id="13" name="文本框 12"/>
            <p:cNvSpPr txBox="1"/>
            <p:nvPr/>
          </p:nvSpPr>
          <p:spPr>
            <a:xfrm>
              <a:off x="8241304" y="5709778"/>
              <a:ext cx="1332416" cy="338554"/>
            </a:xfrm>
            <a:prstGeom prst="rect">
              <a:avLst/>
            </a:prstGeom>
            <a:noFill/>
          </p:spPr>
          <p:txBody>
            <a:bodyPr wrap="none" rtlCol="0">
              <a:spAutoFit/>
            </a:bodyPr>
            <a:lstStyle/>
            <a:p>
              <a:r>
                <a:rPr kumimoji="1" lang="zh-CN" altLang="en-US" sz="1600" dirty="0" smtClean="0">
                  <a:latin typeface="PingFang SC" charset="-122"/>
                  <a:ea typeface="PingFang SC" charset="-122"/>
                  <a:cs typeface="PingFang SC" charset="-122"/>
                </a:rPr>
                <a:t>移动</a:t>
              </a:r>
              <a:r>
                <a:rPr kumimoji="1" lang="en-US" altLang="zh-CN" sz="1600" dirty="0" smtClean="0">
                  <a:latin typeface="PingFang SC" charset="-122"/>
                  <a:ea typeface="PingFang SC" charset="-122"/>
                  <a:cs typeface="PingFang SC" charset="-122"/>
                </a:rPr>
                <a:t>A+</a:t>
              </a:r>
              <a:r>
                <a:rPr kumimoji="1" lang="zh-CN" altLang="en-US" sz="1600" dirty="0" smtClean="0">
                  <a:latin typeface="PingFang SC" charset="-122"/>
                  <a:ea typeface="PingFang SC" charset="-122"/>
                  <a:cs typeface="PingFang SC" charset="-122"/>
                </a:rPr>
                <a:t> 分销</a:t>
              </a:r>
              <a:endParaRPr kumimoji="1" lang="zh-CN" altLang="en-US" sz="1600" dirty="0">
                <a:latin typeface="PingFang SC" charset="-122"/>
                <a:ea typeface="PingFang SC" charset="-122"/>
                <a:cs typeface="PingFang SC" charset="-122"/>
              </a:endParaRPr>
            </a:p>
          </p:txBody>
        </p:sp>
      </p:grpSp>
      <p:sp>
        <p:nvSpPr>
          <p:cNvPr id="15" name="矩形 14"/>
          <p:cNvSpPr/>
          <p:nvPr/>
        </p:nvSpPr>
        <p:spPr>
          <a:xfrm>
            <a:off x="10337800" y="422126"/>
            <a:ext cx="1240927" cy="349547"/>
          </a:xfrm>
          <a:prstGeom prst="rect">
            <a:avLst/>
          </a:prstGeom>
          <a:blipFill dpi="0" rotWithShape="1">
            <a:blip r:embed="rId8">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824732" y="346080"/>
            <a:ext cx="1723549"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移动产品</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9507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250" fill="hold"/>
                                        <p:tgtEl>
                                          <p:spTgt spid="19"/>
                                        </p:tgtEl>
                                        <p:attrNameLst>
                                          <p:attrName>ppt_x</p:attrName>
                                        </p:attrNameLst>
                                      </p:cBhvr>
                                      <p:tavLst>
                                        <p:tav tm="0">
                                          <p:val>
                                            <p:strVal val="#ppt_x"/>
                                          </p:val>
                                        </p:tav>
                                        <p:tav tm="100000">
                                          <p:val>
                                            <p:strVal val="#ppt_x"/>
                                          </p:val>
                                        </p:tav>
                                      </p:tavLst>
                                    </p:anim>
                                    <p:anim calcmode="lin" valueType="num">
                                      <p:cBhvr additive="base">
                                        <p:cTn id="33"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7600" y="1747625"/>
            <a:ext cx="5181600" cy="1646990"/>
            <a:chOff x="6585160" y="1678126"/>
            <a:chExt cx="5181600" cy="1646990"/>
          </a:xfrm>
        </p:grpSpPr>
        <p:sp>
          <p:nvSpPr>
            <p:cNvPr id="3" name="矩形 2"/>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4" name="矩形 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5" name="图片占位符 14"/>
          <p:cNvPicPr>
            <a:picLocks noChangeAspect="1"/>
          </p:cNvPicPr>
          <p:nvPr/>
        </p:nvPicPr>
        <p:blipFill>
          <a:blip r:embed="rId2">
            <a:extLst>
              <a:ext uri="{28A0092B-C50C-407E-A947-70E740481C1C}">
                <a14:useLocalDpi xmlns:a14="http://schemas.microsoft.com/office/drawing/2010/main" val="0"/>
              </a:ext>
            </a:extLst>
          </a:blip>
          <a:srcRect t="20358" b="20358"/>
          <a:stretch>
            <a:fillRect/>
          </a:stretch>
        </p:blipFill>
        <p:spPr>
          <a:xfrm>
            <a:off x="1117600" y="3626009"/>
            <a:ext cx="5181600" cy="2046514"/>
          </a:xfrm>
          <a:prstGeom prst="rect">
            <a:avLst/>
          </a:prstGeom>
        </p:spPr>
      </p:pic>
      <p:pic>
        <p:nvPicPr>
          <p:cNvPr id="6" name="图片占位符 16"/>
          <p:cNvPicPr>
            <a:picLocks noChangeAspect="1"/>
          </p:cNvPicPr>
          <p:nvPr/>
        </p:nvPicPr>
        <p:blipFill>
          <a:blip r:embed="rId3">
            <a:extLst>
              <a:ext uri="{28A0092B-C50C-407E-A947-70E740481C1C}">
                <a14:useLocalDpi xmlns:a14="http://schemas.microsoft.com/office/drawing/2010/main" val="0"/>
              </a:ext>
            </a:extLst>
          </a:blip>
          <a:srcRect t="17" b="17"/>
          <a:stretch>
            <a:fillRect/>
          </a:stretch>
        </p:blipFill>
        <p:spPr>
          <a:xfrm>
            <a:off x="6498078" y="1747625"/>
            <a:ext cx="4576322" cy="3924898"/>
          </a:xfrm>
          <a:prstGeom prst="rect">
            <a:avLst/>
          </a:prstGeom>
        </p:spPr>
      </p:pic>
      <p:grpSp>
        <p:nvGrpSpPr>
          <p:cNvPr id="8" name="组合 7"/>
          <p:cNvGrpSpPr/>
          <p:nvPr/>
        </p:nvGrpSpPr>
        <p:grpSpPr>
          <a:xfrm>
            <a:off x="4388795" y="160439"/>
            <a:ext cx="3414409" cy="1118434"/>
            <a:chOff x="4388795" y="199351"/>
            <a:chExt cx="3414409" cy="1118434"/>
          </a:xfrm>
        </p:grpSpPr>
        <p:sp>
          <p:nvSpPr>
            <p:cNvPr id="9" name="矩形 8"/>
            <p:cNvSpPr/>
            <p:nvPr/>
          </p:nvSpPr>
          <p:spPr>
            <a:xfrm>
              <a:off x="4388795" y="496112"/>
              <a:ext cx="3414409" cy="622570"/>
            </a:xfrm>
            <a:prstGeom prst="rect">
              <a:avLst/>
            </a:prstGeom>
            <a:noFill/>
            <a:ln w="762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04</a:t>
              </a:r>
              <a:endParaRPr kumimoji="0" lang="zh-CN" altLang="en-US" sz="36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A0000"/>
                  </a:solidFill>
                  <a:effectLst/>
                  <a:uLnTx/>
                  <a:uFillTx/>
                  <a:latin typeface="微软雅黑" panose="020B0503020204020204" pitchFamily="34" charset="-122"/>
                  <a:ea typeface="微软雅黑" panose="020B0503020204020204" pitchFamily="34" charset="-122"/>
                </a:rPr>
                <a:t>标题文字添加此处</a:t>
              </a:r>
            </a:p>
          </p:txBody>
        </p:sp>
      </p:grpSp>
      <p:sp>
        <p:nvSpPr>
          <p:cNvPr id="12" name="矩形 11"/>
          <p:cNvSpPr/>
          <p:nvPr/>
        </p:nvSpPr>
        <p:spPr>
          <a:xfrm>
            <a:off x="10337800" y="422126"/>
            <a:ext cx="1240927" cy="349547"/>
          </a:xfrm>
          <a:prstGeom prst="rect">
            <a:avLst/>
          </a:prstGeom>
          <a:blipFill dpi="0" rotWithShape="1">
            <a:blip r:embed="rId4">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21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a:xfrm>
            <a:off x="695325" y="650930"/>
            <a:ext cx="10801351" cy="3177153"/>
          </a:xfrm>
          <a:prstGeom prst="rect">
            <a:avLst/>
          </a:prstGeom>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感谢您的观看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296" y="1278065"/>
            <a:ext cx="2689408" cy="7676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03" y="2723110"/>
            <a:ext cx="9144793" cy="2572735"/>
          </a:xfrm>
          <a:prstGeom prst="rect">
            <a:avLst/>
          </a:prstGeom>
        </p:spPr>
      </p:pic>
    </p:spTree>
    <p:extLst>
      <p:ext uri="{BB962C8B-B14F-4D97-AF65-F5344CB8AC3E}">
        <p14:creationId xmlns:p14="http://schemas.microsoft.com/office/powerpoint/2010/main" val="1173830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rot="16200000">
            <a:off x="8840821" y="5324522"/>
            <a:ext cx="453958" cy="453958"/>
            <a:chOff x="5869021" y="5872413"/>
            <a:chExt cx="453958" cy="453958"/>
          </a:xfrm>
        </p:grpSpPr>
        <p:sp>
          <p:nvSpPr>
            <p:cNvPr id="6" name="矩形 5"/>
            <p:cNvSpPr/>
            <p:nvPr/>
          </p:nvSpPr>
          <p:spPr>
            <a:xfrm>
              <a:off x="5869021" y="5872413"/>
              <a:ext cx="453958" cy="453958"/>
            </a:xfrm>
            <a:prstGeom prst="rect">
              <a:avLst/>
            </a:pr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EA0000"/>
                </a:solidFill>
                <a:latin typeface="微软雅黑" panose="020B0503020204020204" pitchFamily="34" charset="-122"/>
                <a:ea typeface="微软雅黑" panose="020B0503020204020204" pitchFamily="34" charset="-122"/>
              </a:rPr>
              <a:t>标题文字添加此处</a:t>
            </a:r>
          </a:p>
        </p:txBody>
      </p:sp>
      <p:sp>
        <p:nvSpPr>
          <p:cNvPr id="9" name="文本框 8"/>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b="1" dirty="0">
                <a:latin typeface="微软雅黑" panose="020B0503020204020204" pitchFamily="34" charset="-122"/>
                <a:ea typeface="微软雅黑" panose="020B0503020204020204" pitchFamily="34" charset="-122"/>
              </a:rPr>
              <a:t>PART 02</a:t>
            </a:r>
            <a:endParaRPr lang="zh-CN" altLang="en-US" sz="5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821" y="1104900"/>
            <a:ext cx="1628258" cy="464734"/>
          </a:xfrm>
          <a:prstGeom prst="rect">
            <a:avLst/>
          </a:prstGeom>
        </p:spPr>
      </p:pic>
    </p:spTree>
    <p:extLst>
      <p:ext uri="{BB962C8B-B14F-4D97-AF65-F5344CB8AC3E}">
        <p14:creationId xmlns:p14="http://schemas.microsoft.com/office/powerpoint/2010/main" val="1072472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30118" y="3674934"/>
            <a:ext cx="10123234" cy="503237"/>
            <a:chOff x="349504" y="3760503"/>
            <a:chExt cx="10123234" cy="503237"/>
          </a:xfrm>
        </p:grpSpPr>
        <p:sp>
          <p:nvSpPr>
            <p:cNvPr id="9" name="MH_Other_1">
              <a:extLst>
                <a:ext uri="{FF2B5EF4-FFF2-40B4-BE49-F238E27FC236}">
                  <a16:creationId xmlns="" xmlns:a16="http://schemas.microsoft.com/office/drawing/2014/main" id="{2288FA48-BAC0-4C60-AE07-1DDA9205FD90}"/>
                </a:ext>
              </a:extLst>
            </p:cNvPr>
            <p:cNvSpPr>
              <a:spLocks noChangeArrowheads="1"/>
            </p:cNvSpPr>
            <p:nvPr>
              <p:custDataLst>
                <p:tags r:id="rId26"/>
              </p:custDataLst>
            </p:nvPr>
          </p:nvSpPr>
          <p:spPr bwMode="auto">
            <a:xfrm>
              <a:off x="349504" y="3760503"/>
              <a:ext cx="10123234" cy="503237"/>
            </a:xfrm>
            <a:prstGeom prst="rightArrow">
              <a:avLst>
                <a:gd name="adj1" fmla="val 48915"/>
                <a:gd name="adj2" fmla="val 63827"/>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1" name="MH_Other_2">
              <a:extLst>
                <a:ext uri="{FF2B5EF4-FFF2-40B4-BE49-F238E27FC236}">
                  <a16:creationId xmlns="" xmlns:a16="http://schemas.microsoft.com/office/drawing/2014/main" id="{A87D96BD-7CD3-4F22-BD85-83689683ABEF}"/>
                </a:ext>
              </a:extLst>
            </p:cNvPr>
            <p:cNvSpPr/>
            <p:nvPr>
              <p:custDataLst>
                <p:tags r:id="rId27"/>
              </p:custDataLst>
            </p:nvPr>
          </p:nvSpPr>
          <p:spPr>
            <a:xfrm>
              <a:off x="6017090" y="3941097"/>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4" name="MH_Other_3">
              <a:extLst>
                <a:ext uri="{FF2B5EF4-FFF2-40B4-BE49-F238E27FC236}">
                  <a16:creationId xmlns="" xmlns:a16="http://schemas.microsoft.com/office/drawing/2014/main" id="{7B66D812-44D8-4F48-B49C-74A0C496ECCD}"/>
                </a:ext>
              </a:extLst>
            </p:cNvPr>
            <p:cNvSpPr/>
            <p:nvPr>
              <p:custDataLst>
                <p:tags r:id="rId28"/>
              </p:custDataLst>
            </p:nvPr>
          </p:nvSpPr>
          <p:spPr>
            <a:xfrm>
              <a:off x="6856264"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MH_Other_4">
              <a:extLst>
                <a:ext uri="{FF2B5EF4-FFF2-40B4-BE49-F238E27FC236}">
                  <a16:creationId xmlns="" xmlns:a16="http://schemas.microsoft.com/office/drawing/2014/main" id="{1490D874-D7C3-4F3E-8430-32514CBAC84B}"/>
                </a:ext>
              </a:extLst>
            </p:cNvPr>
            <p:cNvSpPr/>
            <p:nvPr>
              <p:custDataLst>
                <p:tags r:id="rId29"/>
              </p:custDataLst>
            </p:nvPr>
          </p:nvSpPr>
          <p:spPr>
            <a:xfrm>
              <a:off x="776426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0" name="MH_Other_5">
              <a:extLst>
                <a:ext uri="{FF2B5EF4-FFF2-40B4-BE49-F238E27FC236}">
                  <a16:creationId xmlns="" xmlns:a16="http://schemas.microsoft.com/office/drawing/2014/main" id="{07095575-E020-4AD8-AE1A-AFA0CCF2E4E0}"/>
                </a:ext>
              </a:extLst>
            </p:cNvPr>
            <p:cNvSpPr/>
            <p:nvPr>
              <p:custDataLst>
                <p:tags r:id="rId30"/>
              </p:custDataLst>
            </p:nvPr>
          </p:nvSpPr>
          <p:spPr>
            <a:xfrm>
              <a:off x="8592015" y="3950929"/>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MH_Other_6">
              <a:extLst>
                <a:ext uri="{FF2B5EF4-FFF2-40B4-BE49-F238E27FC236}">
                  <a16:creationId xmlns="" xmlns:a16="http://schemas.microsoft.com/office/drawing/2014/main" id="{75E71111-94E8-4420-850A-9EB9451C0A97}"/>
                </a:ext>
              </a:extLst>
            </p:cNvPr>
            <p:cNvSpPr/>
            <p:nvPr>
              <p:custDataLst>
                <p:tags r:id="rId31"/>
              </p:custDataLst>
            </p:nvPr>
          </p:nvSpPr>
          <p:spPr>
            <a:xfrm>
              <a:off x="9450853" y="3950929"/>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MH_Other_7">
              <a:extLst>
                <a:ext uri="{FF2B5EF4-FFF2-40B4-BE49-F238E27FC236}">
                  <a16:creationId xmlns="" xmlns:a16="http://schemas.microsoft.com/office/drawing/2014/main" id="{D7E468EE-26D0-4EA5-976F-D2A0A0C1E3C6}"/>
                </a:ext>
              </a:extLst>
            </p:cNvPr>
            <p:cNvSpPr/>
            <p:nvPr>
              <p:custDataLst>
                <p:tags r:id="rId32"/>
              </p:custDataLst>
            </p:nvPr>
          </p:nvSpPr>
          <p:spPr>
            <a:xfrm>
              <a:off x="5206673" y="3940450"/>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MH_Other_8">
              <a:extLst>
                <a:ext uri="{FF2B5EF4-FFF2-40B4-BE49-F238E27FC236}">
                  <a16:creationId xmlns="" xmlns:a16="http://schemas.microsoft.com/office/drawing/2014/main" id="{FF7B06A9-4A5A-486B-9929-154C3C8A3B21}"/>
                </a:ext>
              </a:extLst>
            </p:cNvPr>
            <p:cNvSpPr/>
            <p:nvPr>
              <p:custDataLst>
                <p:tags r:id="rId33"/>
              </p:custDataLst>
            </p:nvPr>
          </p:nvSpPr>
          <p:spPr>
            <a:xfrm>
              <a:off x="4427899" y="3941097"/>
              <a:ext cx="144463"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MH_Other_2">
              <a:extLst>
                <a:ext uri="{FF2B5EF4-FFF2-40B4-BE49-F238E27FC236}">
                  <a16:creationId xmlns="" xmlns:a16="http://schemas.microsoft.com/office/drawing/2014/main" id="{841B725D-8CB4-48D5-A25F-487E6BDF7EC0}"/>
                </a:ext>
              </a:extLst>
            </p:cNvPr>
            <p:cNvSpPr/>
            <p:nvPr>
              <p:custDataLst>
                <p:tags r:id="rId34"/>
              </p:custDataLst>
            </p:nvPr>
          </p:nvSpPr>
          <p:spPr>
            <a:xfrm>
              <a:off x="2089097" y="3946014"/>
              <a:ext cx="144462"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MH_Other_3">
              <a:extLst>
                <a:ext uri="{FF2B5EF4-FFF2-40B4-BE49-F238E27FC236}">
                  <a16:creationId xmlns="" xmlns:a16="http://schemas.microsoft.com/office/drawing/2014/main" id="{CDBCE8E0-53EF-4BC1-9804-A98DBA22B7ED}"/>
                </a:ext>
              </a:extLst>
            </p:cNvPr>
            <p:cNvSpPr/>
            <p:nvPr>
              <p:custDataLst>
                <p:tags r:id="rId35"/>
              </p:custDataLst>
            </p:nvPr>
          </p:nvSpPr>
          <p:spPr>
            <a:xfrm>
              <a:off x="2898773"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MH_Other_4">
              <a:extLst>
                <a:ext uri="{FF2B5EF4-FFF2-40B4-BE49-F238E27FC236}">
                  <a16:creationId xmlns="" xmlns:a16="http://schemas.microsoft.com/office/drawing/2014/main" id="{0342129F-3802-4F65-B900-264848764D31}"/>
                </a:ext>
              </a:extLst>
            </p:cNvPr>
            <p:cNvSpPr/>
            <p:nvPr>
              <p:custDataLst>
                <p:tags r:id="rId36"/>
              </p:custDataLst>
            </p:nvPr>
          </p:nvSpPr>
          <p:spPr>
            <a:xfrm>
              <a:off x="3648535" y="3941097"/>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1" name="MH_Other_7">
              <a:extLst>
                <a:ext uri="{FF2B5EF4-FFF2-40B4-BE49-F238E27FC236}">
                  <a16:creationId xmlns="" xmlns:a16="http://schemas.microsoft.com/office/drawing/2014/main" id="{BB5EC6D0-A547-4218-B34F-7E31FCCA8E61}"/>
                </a:ext>
              </a:extLst>
            </p:cNvPr>
            <p:cNvSpPr/>
            <p:nvPr>
              <p:custDataLst>
                <p:tags r:id="rId37"/>
              </p:custDataLst>
            </p:nvPr>
          </p:nvSpPr>
          <p:spPr>
            <a:xfrm>
              <a:off x="1239477" y="3946014"/>
              <a:ext cx="142875" cy="138113"/>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2" name="组 1"/>
          <p:cNvGrpSpPr/>
          <p:nvPr/>
        </p:nvGrpSpPr>
        <p:grpSpPr>
          <a:xfrm>
            <a:off x="334151" y="5071225"/>
            <a:ext cx="2498229" cy="612332"/>
            <a:chOff x="335154" y="2628677"/>
            <a:chExt cx="2498229" cy="612332"/>
          </a:xfrm>
        </p:grpSpPr>
        <p:sp>
          <p:nvSpPr>
            <p:cNvPr id="50" name="MH_Text_1">
              <a:extLst>
                <a:ext uri="{FF2B5EF4-FFF2-40B4-BE49-F238E27FC236}">
                  <a16:creationId xmlns="" xmlns:a16="http://schemas.microsoft.com/office/drawing/2014/main" id="{139941E4-DE23-4F65-9140-07337F19CFF4}"/>
                </a:ext>
              </a:extLst>
            </p:cNvPr>
            <p:cNvSpPr txBox="1"/>
            <p:nvPr>
              <p:custDataLst>
                <p:tags r:id="rId24"/>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VR</a:t>
              </a:r>
              <a:r>
                <a:rPr lang="zh-CN" altLang="en-US" sz="1400" dirty="0" smtClean="0">
                  <a:latin typeface="PingFang SC" charset="-122"/>
                  <a:ea typeface="PingFang SC" charset="-122"/>
                  <a:cs typeface="PingFang SC" charset="-122"/>
                </a:rPr>
                <a:t>带看</a:t>
              </a:r>
              <a:r>
                <a:rPr lang="zh-CN" altLang="en-US"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天津</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广州</a:t>
              </a:r>
              <a:endParaRPr lang="zh-CN" altLang="en-US" sz="1400" dirty="0">
                <a:latin typeface="PingFang SC" charset="-122"/>
                <a:ea typeface="PingFang SC" charset="-122"/>
                <a:cs typeface="PingFang SC" charset="-122"/>
              </a:endParaRPr>
            </a:p>
          </p:txBody>
        </p:sp>
        <p:sp>
          <p:nvSpPr>
            <p:cNvPr id="51" name="MH_SubTitle_1">
              <a:extLst>
                <a:ext uri="{FF2B5EF4-FFF2-40B4-BE49-F238E27FC236}">
                  <a16:creationId xmlns="" xmlns:a16="http://schemas.microsoft.com/office/drawing/2014/main" id="{14422FDF-D2AE-4C92-863E-F2FAF79B8401}"/>
                </a:ext>
              </a:extLst>
            </p:cNvPr>
            <p:cNvSpPr txBox="1"/>
            <p:nvPr>
              <p:custDataLst>
                <p:tags r:id="rId2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03/26 </a:t>
              </a:r>
              <a:endParaRPr lang="zh-CN" altLang="en-US" sz="2000" b="1" dirty="0">
                <a:solidFill>
                  <a:schemeClr val="accent1"/>
                </a:solidFill>
              </a:endParaRPr>
            </a:p>
          </p:txBody>
        </p:sp>
      </p:grpSp>
      <p:grpSp>
        <p:nvGrpSpPr>
          <p:cNvPr id="3" name="组 2"/>
          <p:cNvGrpSpPr/>
          <p:nvPr/>
        </p:nvGrpSpPr>
        <p:grpSpPr>
          <a:xfrm>
            <a:off x="583139" y="2101563"/>
            <a:ext cx="2488016" cy="674539"/>
            <a:chOff x="262368" y="4954143"/>
            <a:chExt cx="2488016" cy="674539"/>
          </a:xfrm>
        </p:grpSpPr>
        <p:sp>
          <p:nvSpPr>
            <p:cNvPr id="60" name="MH_Text_2">
              <a:extLst>
                <a:ext uri="{FF2B5EF4-FFF2-40B4-BE49-F238E27FC236}">
                  <a16:creationId xmlns="" xmlns:a16="http://schemas.microsoft.com/office/drawing/2014/main" id="{5825C9DD-5D69-46B0-B610-AF9E03F370C4}"/>
                </a:ext>
              </a:extLst>
            </p:cNvPr>
            <p:cNvSpPr txBox="1"/>
            <p:nvPr>
              <p:custDataLst>
                <p:tags r:id="rId22"/>
              </p:custDataLst>
            </p:nvPr>
          </p:nvSpPr>
          <p:spPr>
            <a:xfrm rot="2625015">
              <a:off x="262368" y="5176244"/>
              <a:ext cx="2263775" cy="452438"/>
            </a:xfrm>
            <a:prstGeom prst="rect">
              <a:avLst/>
            </a:prstGeom>
            <a:noFill/>
          </p:spPr>
          <p:txBody>
            <a:bodyPr anchor="ctr">
              <a:normAutofit fontScale="85000" lnSpcReduction="10000"/>
            </a:bodyPr>
            <a:lstStyle/>
            <a:p>
              <a:pPr algn="r">
                <a:lnSpc>
                  <a:spcPct val="130000"/>
                </a:lnSpc>
                <a:defRPr/>
              </a:pPr>
              <a:r>
                <a:rPr lang="zh-CN" altLang="en-US" sz="1600" dirty="0" smtClean="0">
                  <a:latin typeface="PingFang SC" charset="-122"/>
                  <a:ea typeface="PingFang SC" charset="-122"/>
                  <a:cs typeface="PingFang SC" charset="-122"/>
                </a:rPr>
                <a:t>北京更换包名，正式拆包</a:t>
              </a:r>
              <a:endParaRPr lang="zh-CN" altLang="en-US" sz="1600" dirty="0">
                <a:latin typeface="PingFang SC" charset="-122"/>
                <a:ea typeface="PingFang SC" charset="-122"/>
                <a:cs typeface="PingFang SC" charset="-122"/>
              </a:endParaRPr>
            </a:p>
          </p:txBody>
        </p:sp>
        <p:sp>
          <p:nvSpPr>
            <p:cNvPr id="63" name="MH_SubTitle_2">
              <a:extLst>
                <a:ext uri="{FF2B5EF4-FFF2-40B4-BE49-F238E27FC236}">
                  <a16:creationId xmlns="" xmlns:a16="http://schemas.microsoft.com/office/drawing/2014/main" id="{74387765-296D-45AA-A800-5DD401F819E4}"/>
                </a:ext>
              </a:extLst>
            </p:cNvPr>
            <p:cNvSpPr txBox="1"/>
            <p:nvPr>
              <p:custDataLst>
                <p:tags r:id="rId2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01/14</a:t>
              </a:r>
              <a:endParaRPr lang="zh-CN" altLang="en-US" sz="2000" b="1" dirty="0">
                <a:solidFill>
                  <a:schemeClr val="accent1"/>
                </a:solidFill>
              </a:endParaRPr>
            </a:p>
          </p:txBody>
        </p:sp>
      </p:grpSp>
      <p:grpSp>
        <p:nvGrpSpPr>
          <p:cNvPr id="148" name="组 147"/>
          <p:cNvGrpSpPr/>
          <p:nvPr/>
        </p:nvGrpSpPr>
        <p:grpSpPr>
          <a:xfrm>
            <a:off x="1801287" y="5103076"/>
            <a:ext cx="2498229" cy="612332"/>
            <a:chOff x="335154" y="2628677"/>
            <a:chExt cx="2498229" cy="612332"/>
          </a:xfrm>
        </p:grpSpPr>
        <p:sp>
          <p:nvSpPr>
            <p:cNvPr id="149" name="MH_Text_1">
              <a:extLst>
                <a:ext uri="{FF2B5EF4-FFF2-40B4-BE49-F238E27FC236}">
                  <a16:creationId xmlns="" xmlns:a16="http://schemas.microsoft.com/office/drawing/2014/main" id="{139941E4-DE23-4F65-9140-07337F19CFF4}"/>
                </a:ext>
              </a:extLst>
            </p:cNvPr>
            <p:cNvSpPr txBox="1"/>
            <p:nvPr>
              <p:custDataLst>
                <p:tags r:id="rId20"/>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移动端</a:t>
              </a:r>
              <a:r>
                <a:rPr lang="en-US" altLang="zh-CN" sz="1400" dirty="0" smtClean="0">
                  <a:latin typeface="PingFang SC" charset="-122"/>
                  <a:ea typeface="PingFang SC" charset="-122"/>
                  <a:cs typeface="PingFang SC" charset="-122"/>
                </a:rPr>
                <a:t>Jenkins</a:t>
              </a:r>
              <a:r>
                <a:rPr lang="zh-CN" altLang="en-US" sz="1400" dirty="0" smtClean="0">
                  <a:latin typeface="PingFang SC" charset="-122"/>
                  <a:ea typeface="PingFang SC" charset="-122"/>
                  <a:cs typeface="PingFang SC" charset="-122"/>
                </a:rPr>
                <a:t>自动化</a:t>
              </a:r>
              <a:endParaRPr lang="zh-CN" altLang="en-US" sz="1400" dirty="0">
                <a:latin typeface="PingFang SC" charset="-122"/>
                <a:ea typeface="PingFang SC" charset="-122"/>
                <a:cs typeface="PingFang SC" charset="-122"/>
              </a:endParaRPr>
            </a:p>
          </p:txBody>
        </p:sp>
        <p:sp>
          <p:nvSpPr>
            <p:cNvPr id="150" name="MH_SubTitle_1">
              <a:extLst>
                <a:ext uri="{FF2B5EF4-FFF2-40B4-BE49-F238E27FC236}">
                  <a16:creationId xmlns="" xmlns:a16="http://schemas.microsoft.com/office/drawing/2014/main" id="{14422FDF-D2AE-4C92-863E-F2FAF79B8401}"/>
                </a:ext>
              </a:extLst>
            </p:cNvPr>
            <p:cNvSpPr txBox="1"/>
            <p:nvPr>
              <p:custDataLst>
                <p:tags r:id="rId21"/>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06/02</a:t>
              </a:r>
              <a:endParaRPr lang="zh-CN" altLang="en-US" sz="2000" b="1" dirty="0">
                <a:solidFill>
                  <a:schemeClr val="accent1"/>
                </a:solidFill>
              </a:endParaRPr>
            </a:p>
          </p:txBody>
        </p:sp>
      </p:grpSp>
      <p:grpSp>
        <p:nvGrpSpPr>
          <p:cNvPr id="151" name="组 150"/>
          <p:cNvGrpSpPr/>
          <p:nvPr/>
        </p:nvGrpSpPr>
        <p:grpSpPr>
          <a:xfrm>
            <a:off x="2050275" y="2133414"/>
            <a:ext cx="2488016" cy="674539"/>
            <a:chOff x="262368" y="4954143"/>
            <a:chExt cx="2488016" cy="674539"/>
          </a:xfrm>
        </p:grpSpPr>
        <p:sp>
          <p:nvSpPr>
            <p:cNvPr id="152" name="MH_Text_2">
              <a:extLst>
                <a:ext uri="{FF2B5EF4-FFF2-40B4-BE49-F238E27FC236}">
                  <a16:creationId xmlns="" xmlns:a16="http://schemas.microsoft.com/office/drawing/2014/main" id="{5825C9DD-5D69-46B0-B610-AF9E03F370C4}"/>
                </a:ext>
              </a:extLst>
            </p:cNvPr>
            <p:cNvSpPr txBox="1"/>
            <p:nvPr>
              <p:custDataLst>
                <p:tags r:id="rId18"/>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原知原味 </a:t>
              </a:r>
              <a:r>
                <a:rPr lang="en-US" altLang="zh-CN" sz="1400" dirty="0" smtClean="0">
                  <a:latin typeface="PingFang SC" charset="-122"/>
                  <a:ea typeface="PingFang SC" charset="-122"/>
                  <a:cs typeface="PingFang SC" charset="-122"/>
                </a:rPr>
                <a:t>2.0</a:t>
              </a:r>
              <a:r>
                <a:rPr lang="zh-CN" altLang="en-US" sz="1400" dirty="0" smtClean="0">
                  <a:latin typeface="PingFang SC" charset="-122"/>
                  <a:ea typeface="PingFang SC" charset="-122"/>
                  <a:cs typeface="PingFang SC" charset="-122"/>
                </a:rPr>
                <a:t> 落地</a:t>
              </a:r>
              <a:endParaRPr lang="zh-CN" altLang="en-US" sz="1400" dirty="0">
                <a:latin typeface="PingFang SC" charset="-122"/>
                <a:ea typeface="PingFang SC" charset="-122"/>
                <a:cs typeface="PingFang SC" charset="-122"/>
              </a:endParaRPr>
            </a:p>
          </p:txBody>
        </p:sp>
        <p:sp>
          <p:nvSpPr>
            <p:cNvPr id="153" name="MH_SubTitle_2">
              <a:extLst>
                <a:ext uri="{FF2B5EF4-FFF2-40B4-BE49-F238E27FC236}">
                  <a16:creationId xmlns="" xmlns:a16="http://schemas.microsoft.com/office/drawing/2014/main" id="{74387765-296D-45AA-A800-5DD401F819E4}"/>
                </a:ext>
              </a:extLst>
            </p:cNvPr>
            <p:cNvSpPr txBox="1"/>
            <p:nvPr>
              <p:custDataLst>
                <p:tags r:id="rId19"/>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04/03</a:t>
              </a:r>
              <a:endParaRPr lang="zh-CN" altLang="en-US" sz="2000" b="1" dirty="0">
                <a:solidFill>
                  <a:schemeClr val="accent1"/>
                </a:solidFill>
              </a:endParaRPr>
            </a:p>
          </p:txBody>
        </p:sp>
      </p:grpSp>
      <p:grpSp>
        <p:nvGrpSpPr>
          <p:cNvPr id="166" name="组 165"/>
          <p:cNvGrpSpPr/>
          <p:nvPr/>
        </p:nvGrpSpPr>
        <p:grpSpPr>
          <a:xfrm>
            <a:off x="3279518" y="5041497"/>
            <a:ext cx="2498229" cy="612332"/>
            <a:chOff x="335154" y="2628677"/>
            <a:chExt cx="2498229" cy="612332"/>
          </a:xfrm>
        </p:grpSpPr>
        <p:sp>
          <p:nvSpPr>
            <p:cNvPr id="167" name="MH_Text_1">
              <a:extLst>
                <a:ext uri="{FF2B5EF4-FFF2-40B4-BE49-F238E27FC236}">
                  <a16:creationId xmlns="" xmlns:a16="http://schemas.microsoft.com/office/drawing/2014/main" id="{139941E4-DE23-4F65-9140-07337F19CFF4}"/>
                </a:ext>
              </a:extLst>
            </p:cNvPr>
            <p:cNvSpPr txBox="1"/>
            <p:nvPr>
              <p:custDataLst>
                <p:tags r:id="rId16"/>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北京分销版本落地</a:t>
              </a:r>
              <a:endParaRPr lang="zh-CN" altLang="en-US" sz="1400" dirty="0">
                <a:latin typeface="PingFang SC" charset="-122"/>
                <a:ea typeface="PingFang SC" charset="-122"/>
                <a:cs typeface="PingFang SC" charset="-122"/>
              </a:endParaRPr>
            </a:p>
          </p:txBody>
        </p:sp>
        <p:sp>
          <p:nvSpPr>
            <p:cNvPr id="168" name="MH_SubTitle_1">
              <a:extLst>
                <a:ext uri="{FF2B5EF4-FFF2-40B4-BE49-F238E27FC236}">
                  <a16:creationId xmlns="" xmlns:a16="http://schemas.microsoft.com/office/drawing/2014/main" id="{14422FDF-D2AE-4C92-863E-F2FAF79B8401}"/>
                </a:ext>
              </a:extLst>
            </p:cNvPr>
            <p:cNvSpPr txBox="1"/>
            <p:nvPr>
              <p:custDataLst>
                <p:tags r:id="rId17"/>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07/27</a:t>
              </a:r>
              <a:endParaRPr lang="zh-CN" altLang="en-US" sz="2000" b="1" dirty="0">
                <a:solidFill>
                  <a:schemeClr val="accent1"/>
                </a:solidFill>
              </a:endParaRPr>
            </a:p>
          </p:txBody>
        </p:sp>
      </p:grpSp>
      <p:grpSp>
        <p:nvGrpSpPr>
          <p:cNvPr id="169" name="组 168"/>
          <p:cNvGrpSpPr/>
          <p:nvPr/>
        </p:nvGrpSpPr>
        <p:grpSpPr>
          <a:xfrm>
            <a:off x="3528506" y="2071835"/>
            <a:ext cx="2488016" cy="674539"/>
            <a:chOff x="262368" y="4954143"/>
            <a:chExt cx="2488016" cy="674539"/>
          </a:xfrm>
        </p:grpSpPr>
        <p:sp>
          <p:nvSpPr>
            <p:cNvPr id="170" name="MH_Text_2">
              <a:extLst>
                <a:ext uri="{FF2B5EF4-FFF2-40B4-BE49-F238E27FC236}">
                  <a16:creationId xmlns="" xmlns:a16="http://schemas.microsoft.com/office/drawing/2014/main" id="{5825C9DD-5D69-46B0-B610-AF9E03F370C4}"/>
                </a:ext>
              </a:extLst>
            </p:cNvPr>
            <p:cNvSpPr txBox="1"/>
            <p:nvPr>
              <p:custDataLst>
                <p:tags r:id="rId14"/>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落地</a:t>
              </a:r>
              <a:endParaRPr lang="zh-CN" altLang="en-US" sz="1400" dirty="0">
                <a:latin typeface="PingFang SC" charset="-122"/>
                <a:ea typeface="PingFang SC" charset="-122"/>
                <a:cs typeface="PingFang SC" charset="-122"/>
              </a:endParaRPr>
            </a:p>
          </p:txBody>
        </p:sp>
        <p:sp>
          <p:nvSpPr>
            <p:cNvPr id="171" name="MH_SubTitle_2">
              <a:extLst>
                <a:ext uri="{FF2B5EF4-FFF2-40B4-BE49-F238E27FC236}">
                  <a16:creationId xmlns="" xmlns:a16="http://schemas.microsoft.com/office/drawing/2014/main" id="{74387765-296D-45AA-A800-5DD401F819E4}"/>
                </a:ext>
              </a:extLst>
            </p:cNvPr>
            <p:cNvSpPr txBox="1"/>
            <p:nvPr>
              <p:custDataLst>
                <p:tags r:id="rId15"/>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07/10</a:t>
              </a:r>
              <a:endParaRPr lang="zh-CN" altLang="en-US" sz="2000" b="1" dirty="0">
                <a:solidFill>
                  <a:schemeClr val="accent1"/>
                </a:solidFill>
              </a:endParaRPr>
            </a:p>
          </p:txBody>
        </p:sp>
      </p:grpSp>
      <p:grpSp>
        <p:nvGrpSpPr>
          <p:cNvPr id="172" name="组 171"/>
          <p:cNvGrpSpPr/>
          <p:nvPr/>
        </p:nvGrpSpPr>
        <p:grpSpPr>
          <a:xfrm>
            <a:off x="4814489" y="5061576"/>
            <a:ext cx="2498229" cy="612332"/>
            <a:chOff x="335154" y="2628677"/>
            <a:chExt cx="2498229" cy="612332"/>
          </a:xfrm>
        </p:grpSpPr>
        <p:sp>
          <p:nvSpPr>
            <p:cNvPr id="173" name="MH_Text_1">
              <a:extLst>
                <a:ext uri="{FF2B5EF4-FFF2-40B4-BE49-F238E27FC236}">
                  <a16:creationId xmlns="" xmlns:a16="http://schemas.microsoft.com/office/drawing/2014/main" id="{139941E4-DE23-4F65-9140-07337F19CFF4}"/>
                </a:ext>
              </a:extLst>
            </p:cNvPr>
            <p:cNvSpPr txBox="1"/>
            <p:nvPr>
              <p:custDataLst>
                <p:tags r:id="rId12"/>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74" name="MH_SubTitle_1">
              <a:extLst>
                <a:ext uri="{FF2B5EF4-FFF2-40B4-BE49-F238E27FC236}">
                  <a16:creationId xmlns="" xmlns:a16="http://schemas.microsoft.com/office/drawing/2014/main" id="{14422FDF-D2AE-4C92-863E-F2FAF79B8401}"/>
                </a:ext>
              </a:extLst>
            </p:cNvPr>
            <p:cNvSpPr txBox="1"/>
            <p:nvPr>
              <p:custDataLst>
                <p:tags r:id="rId13"/>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10/16 </a:t>
              </a:r>
              <a:endParaRPr lang="zh-CN" altLang="en-US" sz="2000" b="1" dirty="0">
                <a:solidFill>
                  <a:schemeClr val="accent1"/>
                </a:solidFill>
              </a:endParaRPr>
            </a:p>
          </p:txBody>
        </p:sp>
      </p:grpSp>
      <p:grpSp>
        <p:nvGrpSpPr>
          <p:cNvPr id="175" name="组 174"/>
          <p:cNvGrpSpPr/>
          <p:nvPr/>
        </p:nvGrpSpPr>
        <p:grpSpPr>
          <a:xfrm>
            <a:off x="5063477" y="2091914"/>
            <a:ext cx="2488016" cy="674539"/>
            <a:chOff x="262368" y="4954143"/>
            <a:chExt cx="2488016" cy="674539"/>
          </a:xfrm>
        </p:grpSpPr>
        <p:sp>
          <p:nvSpPr>
            <p:cNvPr id="176" name="MH_Text_2">
              <a:extLst>
                <a:ext uri="{FF2B5EF4-FFF2-40B4-BE49-F238E27FC236}">
                  <a16:creationId xmlns="" xmlns:a16="http://schemas.microsoft.com/office/drawing/2014/main" id="{5825C9DD-5D69-46B0-B610-AF9E03F370C4}"/>
                </a:ext>
              </a:extLst>
            </p:cNvPr>
            <p:cNvSpPr txBox="1"/>
            <p:nvPr>
              <p:custDataLst>
                <p:tags r:id="rId10"/>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一键登录功能上线</a:t>
              </a:r>
              <a:endParaRPr lang="zh-CN" altLang="en-US" sz="1400" dirty="0">
                <a:latin typeface="PingFang SC" charset="-122"/>
                <a:ea typeface="PingFang SC" charset="-122"/>
                <a:cs typeface="PingFang SC" charset="-122"/>
              </a:endParaRPr>
            </a:p>
          </p:txBody>
        </p:sp>
        <p:sp>
          <p:nvSpPr>
            <p:cNvPr id="177" name="MH_SubTitle_2">
              <a:extLst>
                <a:ext uri="{FF2B5EF4-FFF2-40B4-BE49-F238E27FC236}">
                  <a16:creationId xmlns="" xmlns:a16="http://schemas.microsoft.com/office/drawing/2014/main" id="{74387765-296D-45AA-A800-5DD401F819E4}"/>
                </a:ext>
              </a:extLst>
            </p:cNvPr>
            <p:cNvSpPr txBox="1"/>
            <p:nvPr>
              <p:custDataLst>
                <p:tags r:id="rId11"/>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10/13</a:t>
              </a:r>
              <a:endParaRPr lang="zh-CN" altLang="en-US" sz="2000" b="1" dirty="0">
                <a:solidFill>
                  <a:schemeClr val="accent1"/>
                </a:solidFill>
              </a:endParaRPr>
            </a:p>
          </p:txBody>
        </p:sp>
      </p:grpSp>
      <p:grpSp>
        <p:nvGrpSpPr>
          <p:cNvPr id="178" name="组 177"/>
          <p:cNvGrpSpPr/>
          <p:nvPr/>
        </p:nvGrpSpPr>
        <p:grpSpPr>
          <a:xfrm>
            <a:off x="6281625" y="5093427"/>
            <a:ext cx="2498229" cy="612332"/>
            <a:chOff x="335154" y="2628677"/>
            <a:chExt cx="2498229" cy="612332"/>
          </a:xfrm>
        </p:grpSpPr>
        <p:sp>
          <p:nvSpPr>
            <p:cNvPr id="179" name="MH_Text_1">
              <a:extLst>
                <a:ext uri="{FF2B5EF4-FFF2-40B4-BE49-F238E27FC236}">
                  <a16:creationId xmlns="" xmlns:a16="http://schemas.microsoft.com/office/drawing/2014/main" id="{139941E4-DE23-4F65-9140-07337F19CFF4}"/>
                </a:ext>
              </a:extLst>
            </p:cNvPr>
            <p:cNvSpPr txBox="1"/>
            <p:nvPr>
              <p:custDataLst>
                <p:tags r:id="rId8"/>
              </p:custDataLst>
            </p:nvPr>
          </p:nvSpPr>
          <p:spPr>
            <a:xfrm rot="19139124">
              <a:off x="501345" y="2788572"/>
              <a:ext cx="2332038" cy="452437"/>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微聊模块上线</a:t>
              </a:r>
              <a:endParaRPr lang="zh-CN" altLang="en-US" sz="1400" dirty="0">
                <a:latin typeface="PingFang SC" charset="-122"/>
                <a:ea typeface="PingFang SC" charset="-122"/>
                <a:cs typeface="PingFang SC" charset="-122"/>
              </a:endParaRPr>
            </a:p>
          </p:txBody>
        </p:sp>
        <p:sp>
          <p:nvSpPr>
            <p:cNvPr id="180" name="MH_SubTitle_1">
              <a:extLst>
                <a:ext uri="{FF2B5EF4-FFF2-40B4-BE49-F238E27FC236}">
                  <a16:creationId xmlns="" xmlns:a16="http://schemas.microsoft.com/office/drawing/2014/main" id="{14422FDF-D2AE-4C92-863E-F2FAF79B8401}"/>
                </a:ext>
              </a:extLst>
            </p:cNvPr>
            <p:cNvSpPr txBox="1"/>
            <p:nvPr>
              <p:custDataLst>
                <p:tags r:id="rId9"/>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12/07</a:t>
              </a:r>
              <a:endParaRPr lang="zh-CN" altLang="en-US" sz="2000" b="1" dirty="0">
                <a:solidFill>
                  <a:schemeClr val="accent1"/>
                </a:solidFill>
              </a:endParaRPr>
            </a:p>
          </p:txBody>
        </p:sp>
      </p:grpSp>
      <p:grpSp>
        <p:nvGrpSpPr>
          <p:cNvPr id="181" name="组 180"/>
          <p:cNvGrpSpPr/>
          <p:nvPr/>
        </p:nvGrpSpPr>
        <p:grpSpPr>
          <a:xfrm>
            <a:off x="6530613" y="2123765"/>
            <a:ext cx="2488016" cy="674539"/>
            <a:chOff x="262368" y="4954143"/>
            <a:chExt cx="2488016" cy="674539"/>
          </a:xfrm>
        </p:grpSpPr>
        <p:sp>
          <p:nvSpPr>
            <p:cNvPr id="182" name="MH_Text_2">
              <a:extLst>
                <a:ext uri="{FF2B5EF4-FFF2-40B4-BE49-F238E27FC236}">
                  <a16:creationId xmlns="" xmlns:a16="http://schemas.microsoft.com/office/drawing/2014/main" id="{5825C9DD-5D69-46B0-B610-AF9E03F370C4}"/>
                </a:ext>
              </a:extLst>
            </p:cNvPr>
            <p:cNvSpPr txBox="1"/>
            <p:nvPr>
              <p:custDataLst>
                <p:tags r:id="rId6"/>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zh-CN" altLang="en-US" sz="1400" dirty="0" smtClean="0">
                  <a:latin typeface="PingFang SC" charset="-122"/>
                  <a:ea typeface="PingFang SC" charset="-122"/>
                  <a:cs typeface="PingFang SC" charset="-122"/>
                </a:rPr>
                <a:t>新房模块上线</a:t>
              </a:r>
              <a:endParaRPr lang="zh-CN" altLang="en-US" sz="1400" dirty="0">
                <a:latin typeface="PingFang SC" charset="-122"/>
                <a:ea typeface="PingFang SC" charset="-122"/>
                <a:cs typeface="PingFang SC" charset="-122"/>
              </a:endParaRPr>
            </a:p>
          </p:txBody>
        </p:sp>
        <p:sp>
          <p:nvSpPr>
            <p:cNvPr id="183" name="MH_SubTitle_2">
              <a:extLst>
                <a:ext uri="{FF2B5EF4-FFF2-40B4-BE49-F238E27FC236}">
                  <a16:creationId xmlns="" xmlns:a16="http://schemas.microsoft.com/office/drawing/2014/main" id="{74387765-296D-45AA-A800-5DD401F819E4}"/>
                </a:ext>
              </a:extLst>
            </p:cNvPr>
            <p:cNvSpPr txBox="1"/>
            <p:nvPr>
              <p:custDataLst>
                <p:tags r:id="rId7"/>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11/03</a:t>
              </a:r>
              <a:endParaRPr lang="zh-CN" altLang="en-US" sz="2000" b="1" dirty="0">
                <a:solidFill>
                  <a:schemeClr val="accent1"/>
                </a:solidFill>
              </a:endParaRPr>
            </a:p>
          </p:txBody>
        </p:sp>
      </p:grpSp>
      <p:grpSp>
        <p:nvGrpSpPr>
          <p:cNvPr id="184" name="组 183"/>
          <p:cNvGrpSpPr/>
          <p:nvPr/>
        </p:nvGrpSpPr>
        <p:grpSpPr>
          <a:xfrm>
            <a:off x="7759856" y="5031848"/>
            <a:ext cx="2498229" cy="612332"/>
            <a:chOff x="335154" y="2628677"/>
            <a:chExt cx="2498229" cy="612332"/>
          </a:xfrm>
        </p:grpSpPr>
        <p:sp>
          <p:nvSpPr>
            <p:cNvPr id="185" name="MH_Text_1">
              <a:extLst>
                <a:ext uri="{FF2B5EF4-FFF2-40B4-BE49-F238E27FC236}">
                  <a16:creationId xmlns="" xmlns:a16="http://schemas.microsoft.com/office/drawing/2014/main" id="{139941E4-DE23-4F65-9140-07337F19CFF4}"/>
                </a:ext>
              </a:extLst>
            </p:cNvPr>
            <p:cNvSpPr txBox="1"/>
            <p:nvPr>
              <p:custDataLst>
                <p:tags r:id="rId4"/>
              </p:custDataLst>
            </p:nvPr>
          </p:nvSpPr>
          <p:spPr>
            <a:xfrm rot="19139124">
              <a:off x="501345" y="2788572"/>
              <a:ext cx="2332038" cy="452437"/>
            </a:xfrm>
            <a:prstGeom prst="rect">
              <a:avLst/>
            </a:prstGeom>
            <a:noFill/>
          </p:spPr>
          <p:txBody>
            <a:bodyPr anchor="ctr">
              <a:noAutofit/>
            </a:bodyPr>
            <a:lstStyle/>
            <a:p>
              <a:pPr algn="r">
                <a:lnSpc>
                  <a:spcPct val="130000"/>
                </a:lnSpc>
                <a:defRPr/>
              </a:pPr>
              <a:r>
                <a:rPr lang="zh-CN" altLang="en-US" sz="1400" dirty="0" smtClean="0">
                  <a:latin typeface="PingFang SC" charset="-122"/>
                  <a:ea typeface="PingFang SC" charset="-122"/>
                  <a:cs typeface="PingFang SC" charset="-122"/>
                </a:rPr>
                <a:t>线索客模块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Pro</a:t>
              </a:r>
              <a:r>
                <a:rPr lang="zh-CN" altLang="en-US" sz="1400" dirty="0" smtClean="0">
                  <a:latin typeface="PingFang SC" charset="-122"/>
                  <a:ea typeface="PingFang SC" charset="-122"/>
                  <a:cs typeface="PingFang SC" charset="-122"/>
                </a:rPr>
                <a:t> 上线</a:t>
              </a:r>
              <a:endParaRPr lang="zh-CN" altLang="en-US" sz="1400" dirty="0">
                <a:latin typeface="PingFang SC" charset="-122"/>
                <a:ea typeface="PingFang SC" charset="-122"/>
                <a:cs typeface="PingFang SC" charset="-122"/>
              </a:endParaRPr>
            </a:p>
          </p:txBody>
        </p:sp>
        <p:sp>
          <p:nvSpPr>
            <p:cNvPr id="186" name="MH_SubTitle_1">
              <a:extLst>
                <a:ext uri="{FF2B5EF4-FFF2-40B4-BE49-F238E27FC236}">
                  <a16:creationId xmlns="" xmlns:a16="http://schemas.microsoft.com/office/drawing/2014/main" id="{14422FDF-D2AE-4C92-863E-F2FAF79B8401}"/>
                </a:ext>
              </a:extLst>
            </p:cNvPr>
            <p:cNvSpPr txBox="1"/>
            <p:nvPr>
              <p:custDataLst>
                <p:tags r:id="rId5"/>
              </p:custDataLst>
            </p:nvPr>
          </p:nvSpPr>
          <p:spPr>
            <a:xfrm rot="19139124">
              <a:off x="335154" y="2628677"/>
              <a:ext cx="2303463"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12/24</a:t>
              </a:r>
              <a:endParaRPr lang="zh-CN" altLang="en-US" sz="2000" b="1" dirty="0">
                <a:solidFill>
                  <a:schemeClr val="accent1"/>
                </a:solidFill>
              </a:endParaRPr>
            </a:p>
          </p:txBody>
        </p:sp>
      </p:grpSp>
      <p:grpSp>
        <p:nvGrpSpPr>
          <p:cNvPr id="187" name="组 186"/>
          <p:cNvGrpSpPr/>
          <p:nvPr/>
        </p:nvGrpSpPr>
        <p:grpSpPr>
          <a:xfrm>
            <a:off x="8008844" y="2062186"/>
            <a:ext cx="2488016" cy="674539"/>
            <a:chOff x="262368" y="4954143"/>
            <a:chExt cx="2488016" cy="674539"/>
          </a:xfrm>
        </p:grpSpPr>
        <p:sp>
          <p:nvSpPr>
            <p:cNvPr id="188" name="MH_Text_2">
              <a:extLst>
                <a:ext uri="{FF2B5EF4-FFF2-40B4-BE49-F238E27FC236}">
                  <a16:creationId xmlns="" xmlns:a16="http://schemas.microsoft.com/office/drawing/2014/main" id="{5825C9DD-5D69-46B0-B610-AF9E03F370C4}"/>
                </a:ext>
              </a:extLst>
            </p:cNvPr>
            <p:cNvSpPr txBox="1"/>
            <p:nvPr>
              <p:custDataLst>
                <p:tags r:id="rId2"/>
              </p:custDataLst>
            </p:nvPr>
          </p:nvSpPr>
          <p:spPr>
            <a:xfrm rot="2625015">
              <a:off x="262368" y="5176244"/>
              <a:ext cx="2263775" cy="452438"/>
            </a:xfrm>
            <a:prstGeom prst="rect">
              <a:avLst/>
            </a:prstGeom>
            <a:noFill/>
          </p:spPr>
          <p:txBody>
            <a:bodyPr anchor="ctr">
              <a:normAutofit/>
            </a:bodyPr>
            <a:lstStyle/>
            <a:p>
              <a:pPr algn="r">
                <a:lnSpc>
                  <a:spcPct val="130000"/>
                </a:lnSpc>
                <a:defRPr/>
              </a:pPr>
              <a:r>
                <a:rPr lang="en-US" altLang="zh-CN" sz="1400" dirty="0" err="1" smtClean="0">
                  <a:latin typeface="PingFang SC" charset="-122"/>
                  <a:ea typeface="PingFang SC" charset="-122"/>
                  <a:cs typeface="PingFang SC" charset="-122"/>
                </a:rPr>
                <a:t>CentaIO</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移动</a:t>
              </a:r>
              <a:r>
                <a:rPr lang="en-US" altLang="zh-CN" sz="1400" dirty="0" smtClean="0">
                  <a:latin typeface="PingFang SC" charset="-122"/>
                  <a:ea typeface="PingFang SC" charset="-122"/>
                  <a:cs typeface="PingFang SC" charset="-122"/>
                </a:rPr>
                <a:t>A+</a:t>
              </a:r>
              <a:r>
                <a:rPr lang="zh-CN" altLang="en-US" sz="1400" dirty="0" smtClean="0">
                  <a:latin typeface="PingFang SC" charset="-122"/>
                  <a:ea typeface="PingFang SC" charset="-122"/>
                  <a:cs typeface="PingFang SC" charset="-122"/>
                </a:rPr>
                <a:t>上线</a:t>
              </a:r>
              <a:endParaRPr lang="zh-CN" altLang="en-US" sz="1400" dirty="0">
                <a:latin typeface="PingFang SC" charset="-122"/>
                <a:ea typeface="PingFang SC" charset="-122"/>
                <a:cs typeface="PingFang SC" charset="-122"/>
              </a:endParaRPr>
            </a:p>
          </p:txBody>
        </p:sp>
        <p:sp>
          <p:nvSpPr>
            <p:cNvPr id="189" name="MH_SubTitle_2">
              <a:extLst>
                <a:ext uri="{FF2B5EF4-FFF2-40B4-BE49-F238E27FC236}">
                  <a16:creationId xmlns="" xmlns:a16="http://schemas.microsoft.com/office/drawing/2014/main" id="{74387765-296D-45AA-A800-5DD401F819E4}"/>
                </a:ext>
              </a:extLst>
            </p:cNvPr>
            <p:cNvSpPr txBox="1"/>
            <p:nvPr>
              <p:custDataLst>
                <p:tags r:id="rId3"/>
              </p:custDataLst>
            </p:nvPr>
          </p:nvSpPr>
          <p:spPr>
            <a:xfrm rot="2625015">
              <a:off x="477084" y="4954143"/>
              <a:ext cx="2273300" cy="304800"/>
            </a:xfrm>
            <a:prstGeom prst="rect">
              <a:avLst/>
            </a:prstGeom>
            <a:noFill/>
          </p:spPr>
          <p:txBody>
            <a:bodyPr anchor="ctr">
              <a:noAutofit/>
            </a:bodyPr>
            <a:lstStyle/>
            <a:p>
              <a:pPr algn="r">
                <a:lnSpc>
                  <a:spcPct val="110000"/>
                </a:lnSpc>
                <a:defRPr/>
              </a:pPr>
              <a:r>
                <a:rPr lang="en-US" altLang="zh-CN" sz="2000" b="1" dirty="0" smtClean="0">
                  <a:solidFill>
                    <a:schemeClr val="accent1"/>
                  </a:solidFill>
                </a:rPr>
                <a:t>12/23</a:t>
              </a:r>
              <a:endParaRPr lang="zh-CN" altLang="en-US" sz="2000" b="1" dirty="0">
                <a:solidFill>
                  <a:schemeClr val="accent1"/>
                </a:solidFill>
              </a:endParaRPr>
            </a:p>
          </p:txBody>
        </p:sp>
      </p:grpSp>
      <p:sp>
        <p:nvSpPr>
          <p:cNvPr id="5" name="文本框 4"/>
          <p:cNvSpPr txBox="1"/>
          <p:nvPr/>
        </p:nvSpPr>
        <p:spPr>
          <a:xfrm>
            <a:off x="824732" y="346080"/>
            <a:ext cx="2262158" cy="553998"/>
          </a:xfrm>
          <a:prstGeom prst="rect">
            <a:avLst/>
          </a:prstGeom>
          <a:noFill/>
        </p:spPr>
        <p:txBody>
          <a:bodyPr wrap="none" rtlCol="0">
            <a:spAutoFit/>
          </a:bodyPr>
          <a:lstStyle/>
          <a:p>
            <a:r>
              <a:rPr kumimoji="1" lang="en-US" altLang="zh-CN" sz="3000" b="1" dirty="0" smtClean="0">
                <a:latin typeface="PingFang SC Semibold" charset="-122"/>
                <a:ea typeface="PingFang SC Semibold" charset="-122"/>
                <a:cs typeface="PingFang SC Semibold" charset="-122"/>
              </a:rPr>
              <a:t>2020</a:t>
            </a:r>
            <a:r>
              <a:rPr kumimoji="1" lang="zh-CN" altLang="en-US" sz="3000" b="1" dirty="0" smtClean="0">
                <a:latin typeface="PingFang SC Semibold" charset="-122"/>
                <a:ea typeface="PingFang SC Semibold" charset="-122"/>
                <a:cs typeface="PingFang SC Semibold" charset="-122"/>
              </a:rPr>
              <a:t>大事件</a:t>
            </a:r>
            <a:endParaRPr kumimoji="1" lang="zh-CN" altLang="en-US" sz="3000" b="1" dirty="0">
              <a:latin typeface="PingFang SC Semibold" charset="-122"/>
              <a:ea typeface="PingFang SC Semibold" charset="-122"/>
              <a:cs typeface="PingFang SC Semibold" charset="-122"/>
            </a:endParaRPr>
          </a:p>
        </p:txBody>
      </p:sp>
      <p:sp>
        <p:nvSpPr>
          <p:cNvPr id="52" name="矩形 51"/>
          <p:cNvSpPr/>
          <p:nvPr/>
        </p:nvSpPr>
        <p:spPr>
          <a:xfrm>
            <a:off x="10337800" y="422126"/>
            <a:ext cx="1240927" cy="349547"/>
          </a:xfrm>
          <a:prstGeom prst="rect">
            <a:avLst/>
          </a:prstGeom>
          <a:blipFill dpi="0" rotWithShape="1">
            <a:blip r:embed="rId40">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27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5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250"/>
                                        <p:tgtEl>
                                          <p:spTgt spid="2"/>
                                        </p:tgtEl>
                                      </p:cBhvr>
                                    </p:animEffect>
                                  </p:childTnLst>
                                </p:cTn>
                              </p:par>
                            </p:childTnLst>
                          </p:cTn>
                        </p:par>
                        <p:par>
                          <p:cTn id="17" fill="hold">
                            <p:stCondLst>
                              <p:cond delay="750"/>
                            </p:stCondLst>
                            <p:childTnLst>
                              <p:par>
                                <p:cTn id="18" presetID="9" presetClass="entr" presetSubtype="0" fill="hold"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250"/>
                                        <p:tgtEl>
                                          <p:spTgt spid="151"/>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dissolve">
                                      <p:cBhvr>
                                        <p:cTn id="24" dur="250"/>
                                        <p:tgtEl>
                                          <p:spTgt spid="148"/>
                                        </p:tgtEl>
                                      </p:cBhvr>
                                    </p:animEffect>
                                  </p:childTnLst>
                                </p:cTn>
                              </p:par>
                            </p:childTnLst>
                          </p:cTn>
                        </p:par>
                        <p:par>
                          <p:cTn id="25" fill="hold">
                            <p:stCondLst>
                              <p:cond delay="1250"/>
                            </p:stCondLst>
                            <p:childTnLst>
                              <p:par>
                                <p:cTn id="26" presetID="9" presetClass="entr" presetSubtype="0" fill="hold" nodeType="after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250"/>
                                        <p:tgtEl>
                                          <p:spTgt spid="169"/>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dissolve">
                                      <p:cBhvr>
                                        <p:cTn id="32" dur="250"/>
                                        <p:tgtEl>
                                          <p:spTgt spid="166"/>
                                        </p:tgtEl>
                                      </p:cBhvr>
                                    </p:animEffect>
                                  </p:childTnLst>
                                </p:cTn>
                              </p:par>
                            </p:childTnLst>
                          </p:cTn>
                        </p:par>
                        <p:par>
                          <p:cTn id="33" fill="hold">
                            <p:stCondLst>
                              <p:cond delay="1750"/>
                            </p:stCondLst>
                            <p:childTnLst>
                              <p:par>
                                <p:cTn id="34" presetID="9" presetClass="entr" presetSubtype="0" fill="hold" nodeType="after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dissolve">
                                      <p:cBhvr>
                                        <p:cTn id="36" dur="250"/>
                                        <p:tgtEl>
                                          <p:spTgt spid="175"/>
                                        </p:tgtEl>
                                      </p:cBhvr>
                                    </p:animEffect>
                                  </p:childTnLst>
                                </p:cTn>
                              </p:par>
                            </p:childTnLst>
                          </p:cTn>
                        </p:par>
                        <p:par>
                          <p:cTn id="37" fill="hold">
                            <p:stCondLst>
                              <p:cond delay="2000"/>
                            </p:stCondLst>
                            <p:childTnLst>
                              <p:par>
                                <p:cTn id="38" presetID="9" presetClass="entr" presetSubtype="0" fill="hold"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dissolve">
                                      <p:cBhvr>
                                        <p:cTn id="40" dur="250"/>
                                        <p:tgtEl>
                                          <p:spTgt spid="172"/>
                                        </p:tgtEl>
                                      </p:cBhvr>
                                    </p:animEffect>
                                  </p:childTnLst>
                                </p:cTn>
                              </p:par>
                            </p:childTnLst>
                          </p:cTn>
                        </p:par>
                        <p:par>
                          <p:cTn id="41" fill="hold">
                            <p:stCondLst>
                              <p:cond delay="2250"/>
                            </p:stCondLst>
                            <p:childTnLst>
                              <p:par>
                                <p:cTn id="42" presetID="9" presetClass="entr" presetSubtype="0" fill="hold" nodeType="after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dissolve">
                                      <p:cBhvr>
                                        <p:cTn id="44" dur="250"/>
                                        <p:tgtEl>
                                          <p:spTgt spid="181"/>
                                        </p:tgtEl>
                                      </p:cBhvr>
                                    </p:animEffect>
                                  </p:childTnLst>
                                </p:cTn>
                              </p:par>
                            </p:childTnLst>
                          </p:cTn>
                        </p:par>
                        <p:par>
                          <p:cTn id="45" fill="hold">
                            <p:stCondLst>
                              <p:cond delay="2500"/>
                            </p:stCondLst>
                            <p:childTnLst>
                              <p:par>
                                <p:cTn id="46" presetID="9" presetClass="entr" presetSubtype="0"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dissolve">
                                      <p:cBhvr>
                                        <p:cTn id="48" dur="250"/>
                                        <p:tgtEl>
                                          <p:spTgt spid="178"/>
                                        </p:tgtEl>
                                      </p:cBhvr>
                                    </p:animEffect>
                                  </p:childTnLst>
                                </p:cTn>
                              </p:par>
                            </p:childTnLst>
                          </p:cTn>
                        </p:par>
                        <p:par>
                          <p:cTn id="49" fill="hold">
                            <p:stCondLst>
                              <p:cond delay="2750"/>
                            </p:stCondLst>
                            <p:childTnLst>
                              <p:par>
                                <p:cTn id="50" presetID="9"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dissolve">
                                      <p:cBhvr>
                                        <p:cTn id="52" dur="250"/>
                                        <p:tgtEl>
                                          <p:spTgt spid="187"/>
                                        </p:tgtEl>
                                      </p:cBhvr>
                                    </p:animEffect>
                                  </p:childTnLst>
                                </p:cTn>
                              </p:par>
                            </p:childTnLst>
                          </p:cTn>
                        </p:par>
                        <p:par>
                          <p:cTn id="53" fill="hold">
                            <p:stCondLst>
                              <p:cond delay="3000"/>
                            </p:stCondLst>
                            <p:childTnLst>
                              <p:par>
                                <p:cTn id="54" presetID="9" presetClass="entr" presetSubtype="0" fill="hold" nodeType="after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dissolve">
                                      <p:cBhvr>
                                        <p:cTn id="56" dur="2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0"/>
            <a:ext cx="3168981"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Tree>
    <p:extLst>
      <p:ext uri="{BB962C8B-B14F-4D97-AF65-F5344CB8AC3E}">
        <p14:creationId xmlns:p14="http://schemas.microsoft.com/office/powerpoint/2010/main" val="247468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37800" y="422126"/>
            <a:ext cx="1240927" cy="349547"/>
          </a:xfrm>
          <a:prstGeom prst="rect">
            <a:avLst/>
          </a:prstGeom>
          <a:blipFill dpi="0" rotWithShape="1">
            <a:blip r:embed="rId2">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3817" y="1476910"/>
            <a:ext cx="5856989" cy="4872939"/>
          </a:xfrm>
          <a:prstGeom prst="rect">
            <a:avLst/>
          </a:prstGeom>
        </p:spPr>
      </p:pic>
      <p:sp>
        <p:nvSpPr>
          <p:cNvPr id="6" name="文本框 5"/>
          <p:cNvSpPr txBox="1"/>
          <p:nvPr/>
        </p:nvSpPr>
        <p:spPr>
          <a:xfrm>
            <a:off x="7053510" y="3590213"/>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https://zygj.cetanet.com?</a:t>
            </a:r>
            <a:r>
              <a:rPr lang="en-US" altLang="zh-CN" dirty="0"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={staffNo}&amp;</a:t>
            </a:r>
            <a:r>
              <a:rPr kumimoji="1" lang="en-US" altLang="zh-CN" dirty="0" err="1" smtClean="0">
                <a:latin typeface="PingFang SC" charset="-122"/>
                <a:ea typeface="PingFang SC" charset="-122"/>
                <a:cs typeface="PingFang SC" charset="-122"/>
              </a:rPr>
              <a:t>os</a:t>
            </a:r>
            <a:r>
              <a:rPr kumimoji="1" lang="en-US" altLang="zh-CN" dirty="0" smtClean="0">
                <a:latin typeface="PingFang SC" charset="-122"/>
                <a:ea typeface="PingFang SC" charset="-122"/>
                <a:cs typeface="PingFang SC" charset="-122"/>
              </a:rPr>
              <a:t>={platform}&amp;city={</a:t>
            </a:r>
            <a:r>
              <a:rPr kumimoji="1" lang="en-US" altLang="zh-CN" dirty="0" err="1" smtClean="0">
                <a:latin typeface="PingFang SC" charset="-122"/>
                <a:ea typeface="PingFang SC" charset="-122"/>
                <a:cs typeface="PingFang SC" charset="-122"/>
              </a:rPr>
              <a:t>cityCode</a:t>
            </a:r>
            <a:r>
              <a:rPr kumimoji="1" lang="en-US" altLang="zh-CN" dirty="0" smtClean="0">
                <a:latin typeface="PingFang SC" charset="-122"/>
                <a:ea typeface="PingFang SC" charset="-122"/>
                <a:cs typeface="PingFang SC" charset="-122"/>
              </a:rPr>
              <a:t>}&amp;app={app}</a:t>
            </a:r>
            <a:endParaRPr kumimoji="1" lang="zh-CN" altLang="en-US" dirty="0">
              <a:latin typeface="PingFang SC" charset="-122"/>
              <a:ea typeface="PingFang SC" charset="-122"/>
              <a:cs typeface="PingFang SC" charset="-122"/>
            </a:endParaRPr>
          </a:p>
        </p:txBody>
      </p:sp>
      <p:sp>
        <p:nvSpPr>
          <p:cNvPr id="7" name="文本框 6"/>
          <p:cNvSpPr txBox="1"/>
          <p:nvPr/>
        </p:nvSpPr>
        <p:spPr>
          <a:xfrm>
            <a:off x="7053512" y="4952445"/>
            <a:ext cx="4816989" cy="646331"/>
          </a:xfrm>
          <a:prstGeom prst="rect">
            <a:avLst/>
          </a:prstGeom>
          <a:noFill/>
        </p:spPr>
        <p:txBody>
          <a:bodyPr wrap="square" rtlCol="0">
            <a:spAutoFit/>
          </a:bodyPr>
          <a:lstStyle/>
          <a:p>
            <a:r>
              <a:rPr kumimoji="1" lang="en-US" altLang="zh-CN" dirty="0" smtClean="0">
                <a:latin typeface="PingFang SC" charset="-122"/>
                <a:ea typeface="PingFang SC" charset="-122"/>
                <a:cs typeface="PingFang SC" charset="-122"/>
              </a:rPr>
              <a:t>https://</a:t>
            </a:r>
            <a:r>
              <a:rPr kumimoji="1" lang="en-US" altLang="zh-CN" dirty="0" err="1" smtClean="0">
                <a:latin typeface="PingFang SC" charset="-122"/>
                <a:ea typeface="PingFang SC" charset="-122"/>
                <a:cs typeface="PingFang SC" charset="-122"/>
              </a:rPr>
              <a:t>zygj.cetanet.com?</a:t>
            </a:r>
            <a:r>
              <a:rPr lang="en-US" altLang="zh-CN" dirty="0" err="1" smtClean="0">
                <a:latin typeface="PingFang SC" charset="-122"/>
                <a:ea typeface="PingFang SC" charset="-122"/>
                <a:cs typeface="PingFang SC" charset="-122"/>
              </a:rPr>
              <a:t>empNo</a:t>
            </a:r>
            <a:r>
              <a:rPr kumimoji="1" lang="en-US" altLang="zh-CN" dirty="0" smtClean="0">
                <a:latin typeface="PingFang SC" charset="-122"/>
                <a:ea typeface="PingFang SC" charset="-122"/>
                <a:cs typeface="PingFang SC" charset="-122"/>
              </a:rPr>
              <a:t>=2015020036&amp;os=</a:t>
            </a:r>
            <a:r>
              <a:rPr kumimoji="1" lang="en-US" altLang="zh-CN" dirty="0" err="1" smtClean="0">
                <a:latin typeface="PingFang SC" charset="-122"/>
                <a:ea typeface="PingFang SC" charset="-122"/>
                <a:cs typeface="PingFang SC" charset="-122"/>
              </a:rPr>
              <a:t>iOS&amp;city</a:t>
            </a:r>
            <a:r>
              <a:rPr kumimoji="1" lang="en-US" altLang="zh-CN" dirty="0" smtClean="0">
                <a:latin typeface="PingFang SC" charset="-122"/>
                <a:ea typeface="PingFang SC" charset="-122"/>
                <a:cs typeface="PingFang SC" charset="-122"/>
              </a:rPr>
              <a:t>=022&amp;app=</a:t>
            </a:r>
            <a:r>
              <a:rPr kumimoji="1" lang="en-US" altLang="zh-CN" dirty="0" err="1" smtClean="0">
                <a:latin typeface="PingFang SC" charset="-122"/>
                <a:ea typeface="PingFang SC" charset="-122"/>
                <a:cs typeface="PingFang SC" charset="-122"/>
              </a:rPr>
              <a:t>apluspro</a:t>
            </a:r>
            <a:endParaRPr kumimoji="1" lang="zh-CN" altLang="en-US" dirty="0">
              <a:latin typeface="PingFang SC" charset="-122"/>
              <a:ea typeface="PingFang SC" charset="-122"/>
              <a:cs typeface="PingFang SC" charset="-122"/>
            </a:endParaRPr>
          </a:p>
        </p:txBody>
      </p:sp>
      <p:sp>
        <p:nvSpPr>
          <p:cNvPr id="8" name="虚尾箭头 7"/>
          <p:cNvSpPr/>
          <p:nvPr/>
        </p:nvSpPr>
        <p:spPr>
          <a:xfrm rot="5400000">
            <a:off x="8676193" y="3455278"/>
            <a:ext cx="1571625" cy="11394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24732" y="346080"/>
            <a:ext cx="2492990" cy="553998"/>
          </a:xfrm>
          <a:prstGeom prst="rect">
            <a:avLst/>
          </a:prstGeom>
          <a:noFill/>
        </p:spPr>
        <p:txBody>
          <a:bodyPr wrap="none" rtlCol="0">
            <a:spAutoFit/>
          </a:bodyPr>
          <a:lstStyle/>
          <a:p>
            <a:r>
              <a:rPr kumimoji="1" lang="zh-CN" altLang="en-US" sz="3000" b="1" dirty="0" smtClean="0">
                <a:latin typeface="PingFang SC Semibold" charset="-122"/>
                <a:ea typeface="PingFang SC Semibold" charset="-122"/>
                <a:cs typeface="PingFang SC Semibold" charset="-122"/>
              </a:rPr>
              <a:t>参数替换占位</a:t>
            </a:r>
            <a:endParaRPr kumimoji="1" lang="zh-CN" altLang="en-US" sz="30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495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00235 -0.00254 L 0.00326 -0.18518 " pathEditMode="relative" rAng="0" ptsTypes="AA">
                                      <p:cBhvr>
                                        <p:cTn id="11" dur="500" fill="hold"/>
                                        <p:tgtEl>
                                          <p:spTgt spid="6"/>
                                        </p:tgtEl>
                                        <p:attrNameLst>
                                          <p:attrName>ppt_x</p:attrName>
                                          <p:attrName>ppt_y</p:attrName>
                                        </p:attrNameLst>
                                      </p:cBhvr>
                                      <p:rCtr x="39" y="-9144"/>
                                    </p:animMotion>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LiuChBZh#"/>
  <p:tag name="MH_LAYOUT" val="TitleSubTitleText"/>
  <p:tag name="MH" val="2021011215201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10112152011"/>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2120</TotalTime>
  <Words>2613</Words>
  <Application>Microsoft Macintosh PowerPoint</Application>
  <PresentationFormat>宽屏</PresentationFormat>
  <Paragraphs>282</Paragraphs>
  <Slides>51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Calibri</vt:lpstr>
      <vt:lpstr>Calibri Light</vt:lpstr>
      <vt:lpstr>PingFang SC</vt:lpstr>
      <vt:lpstr>PingFang SC Medium</vt:lpstr>
      <vt:lpstr>PingFang SC Semibold</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AAJ21黄子林</dc:creator>
  <cp:lastModifiedBy>Microsoft Office 用户</cp:lastModifiedBy>
  <cp:revision>371</cp:revision>
  <dcterms:created xsi:type="dcterms:W3CDTF">2017-09-07T08:32:44Z</dcterms:created>
  <dcterms:modified xsi:type="dcterms:W3CDTF">2021-01-14T09:12:24Z</dcterms:modified>
</cp:coreProperties>
</file>